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entation.xml" ContentType="application/vnd.openxmlformats-officedocument.presentationml.presentation.main+xml"/>
  <Override PartName="/ppt/slideLayouts/slideLayout17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ink/ink22.xml" ContentType="application/inkml+xml"/>
  <Override PartName="/ppt/ink/ink21.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notesMasters/notesMaster1.xml" ContentType="application/vnd.openxmlformats-officedocument.presentationml.notesMaster+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7" r:id="rId3"/>
    <p:sldMasterId id="2147483714" r:id="rId4"/>
    <p:sldMasterId id="2147483732" r:id="rId5"/>
    <p:sldMasterId id="2147483768" r:id="rId6"/>
    <p:sldMasterId id="2147483803" r:id="rId7"/>
    <p:sldMasterId id="2147483820" r:id="rId8"/>
  </p:sldMasterIdLst>
  <p:notesMasterIdLst>
    <p:notesMasterId r:id="rId42"/>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320" r:id="rId41"/>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Cambria" panose="02040503050406030204" pitchFamily="18" charset="0"/>
      <p:regular r:id="rId47"/>
      <p:bold r:id="rId48"/>
      <p:italic r:id="rId49"/>
      <p:boldItalic r:id="rId50"/>
    </p:embeddedFont>
    <p:embeddedFont>
      <p:font typeface="Helvetica Neue" panose="020B0403020202020204" pitchFamily="34" charset="0"/>
      <p:regular r:id="rId51"/>
      <p:bold r:id="rId52"/>
      <p:italic r:id="rId53"/>
      <p:boldItalic r:id="rId54"/>
    </p:embeddedFont>
    <p:embeddedFont>
      <p:font typeface="Libre Franklin Medium" panose="02000000000000000000" pitchFamily="2" charset="0"/>
      <p:regular r:id="rId55"/>
      <p:bold r:id="rId56"/>
      <p:italic r:id="rId57"/>
      <p:boldItalic r:id="rId58"/>
    </p:embeddedFont>
    <p:embeddedFont>
      <p:font typeface="Tahoma" panose="020B060403050404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hoFRLaj3d6TIW3+rs6rPJl0i9x3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260A4A-BB69-4BA4-AB8F-1D41A7D4E60B}">
  <a:tblStyle styleId="{2F260A4A-BB69-4BA4-AB8F-1D41A7D4E60B}"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80C3EDB-FACE-41DE-BD09-A58CE9B10388}" styleName="Table_1">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52D9EA5A-3499-4CAA-9EB2-090176791482}"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C311AC-089C-4000-9EBA-2F386E15947E}"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104" Type="http://schemas.openxmlformats.org/officeDocument/2006/relationships/customXml" Target="../customXml/item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102"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Master" Target="slideMasters/slideMaster8.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4.fntdata"/><Relationship Id="rId59" Type="http://schemas.openxmlformats.org/officeDocument/2006/relationships/font" Target="fonts/font17.fntdata"/><Relationship Id="rId103"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7.fntdata"/><Relationship Id="rId57" Type="http://schemas.openxmlformats.org/officeDocument/2006/relationships/font" Target="fonts/font15.fntdata"/><Relationship Id="rId106" Type="http://schemas.openxmlformats.org/officeDocument/2006/relationships/customXml" Target="../customXml/item3.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22150 5763 2 0,'0'-12'5'0,"0"12"-2"0,0-11 14 0,0-2-4 0,0 13-5 0,23 13 2 0,-11 10 0 0,13 25-3 0,-2-1-2 0,1 1-1 0,-12-13 1 0,23-23 1 0,71-95-1 0,50-72-3 0,-1 12-2 0,-24 35 1 0,-49 49 0 0,-46 36 2 0,-36 11 2 0,13 12-3 0,-13-24-112 0</inkml:trace>
  <inkml:trace contextRef="#ctx0" brushRef="#br0">25877 12311 255 0,'0'0'0'0,"-60"-23"0"0,-178-85 0 0,-131-10 0 0,-84 34 0 0,-142 36 0 0,-273 59 0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brush xml:id="br1">
      <inkml:brushProperty name="width" value="0.05292" units="cm"/>
      <inkml:brushProperty name="height" value="0.05292" units="cm"/>
      <inkml:brushProperty name="color" value="#3165BB"/>
      <inkml:brushProperty name="antiAliased" value="0"/>
    </inkml:brush>
  </inkml:definitions>
  <inkml:trace contextRef="#ctx0" brushRef="#br0">18374 9251 2 0,'0'12'5'0,"-11"-12"6"0,-1-12 1 0,-1 12-4 0,13 0-4 0,-11 0 9 0,-1 0-3 0,12 12-4 0,-13-12-2 0,13 0 3 0,-11 0 2 0,-14 0 0 0,15 0-1 0,-2 0-1 0,12 0-3 0,-12 0-1 0,0 0 4 0,12 11-6 0,-12-11 1 0,12 0 0 0,-12 0-2 0,0 0 0 0,12 0 0 0,-12 0 0 0,12 0 1 0,0 13-1 0,0-1 0 0,0-12 0 0,12 0 0 0,36 12 0 0,22-12 1 0,26-12 0 0,132 0 1 0,-146 12-3 0,0-13 2 0,-10 2 0 0,1 11-1 0,10 0 2 0,-36 0-1 0,-23-12 1 0,-24 12 4 0,0 0 1 0,0-11-4 0,-12-2-2 0,-12 13-1 0,12 0-1 0,1 13-24 0,11-2-95 0</inkml:trace>
  <inkml:trace contextRef="#ctx0" brushRef="#br0">20280 9324 48 0,'-12'0'12'0,"12"0"33"0,-13 0-34 0,2 0-7 0,-14 0 1 0,3 0-1 0,-27 0-1 0,13 0 1 0,2 0 1 0,34 0 2 0,11 0-4 0,48-13-1 0,12 13-2 0,26 0 1 0,10 0-1 0,0-12 1 0,24 12 0 0,0 0 0 0,-36 0 0 0,-11 12-1 0,-38-12 3 0,-21 0 4 0,-14 0 0 0,-11-12-1 0,0 12-4 0,0 0-1 0,13 0-33 0,11 0-61 0</inkml:trace>
  <inkml:trace contextRef="#ctx0" brushRef="#br0">18839 8275 36 0,'-13'0'8'0,"38"0"-8"0,-1 71 0 0,-12-10 4 0,12-38 1 0,59-59 2 0,36-83-4 0,48-25 2 0,-72 97-3 0,-84 35 0 0,-11 37-14 0,36-25-46 0</inkml:trace>
  <inkml:trace contextRef="#ctx0" brushRef="#br0">20268 8418 27 0,'-13'0'1'0,"2"23"-1"0,22-11 2 0,14-12 7 0,82-71 6 0,84-59-9 0,10 9-1 0,-93 87-4 0,-96 45 2 0,-48 37-69 0</inkml:trace>
  <inkml:trace contextRef="#ctx0" brushRef="#br0">5514 6060 61 0,'-12'-23'8'0,"12"23"-6"0,71 0 1 0,26-12-1 0,21 0-1 0,-11 12 3 0,-60 0-1 0,-47-13 1 0,-36 2-2 0,-36 11 0 0,-35 24-2 0,13-12 2 0,22 0 0 0,61-12 1 0,46 0-1 0,50-24-1 0,-3 11 1 0,-11 13 0 0,-47 0-2 0,-12 13-47 0,-12-13 8 0</inkml:trace>
  <inkml:trace contextRef="#ctx0" brushRef="#br0">5252 8788 75 0,'-36'-25'16'0,"12"37"-16"0,24-12 1 0,24 0 2 0,24 0 4 0,23-12-2 0,25 12-2 0,-2-12-2 0,-22 12 1 0,-36 0-1 0,-84 0 8 0,-23 12-8 0,-24 0 0 0,11 12 1 0,25-24 0 0,35 0 0 0,24 0 1 0,36-11-1 0,-1 11 0 0,-12-13 0 0,2 13 0 0,-14-12-17 0,-11 0-67 0</inkml:trace>
  <inkml:trace contextRef="#ctx0" brushRef="#br0">10253 5977 3 0,'0'0'0'0,"0"0"9"0,0 0-8 0,0 0 2 0,12 0 2 0,12-11-2 0,25 11-1 0,-3 0 0 0,-10 0 1 0,24 0-2 0,11 0 0 0,0 0 3 0,24 0 4 0,1 0-2 0,10-13-4 0,14 13-1 0,-1 0 0 0,0 13 2 0,11-13 1 0,26 11-3 0,-1-11 0 0,12 12 1 0,-1-1 2 0,13 2-4 0,-12-1-1 0,-24 0 3 0,0-1-1 0,-1 1-1 0,109-12 2 0,-180 0-3 0,-1 0 1 0,-34 11 1 0,-23-11-1 0,-13 13 7 0,-24-1-35 0,24-12-3 0</inkml:trace>
  <inkml:trace contextRef="#ctx0" brushRef="#br0">6788 8644 46 0,'0'0'0'0,"-24"-11"6"0,24-2-3 0,0 1 5 0,-12-13 1 0,-11 25-5 0,11 0-2 0,12 0-1 0,35 0 1 0,60 0 0 0,48 0 1 0,12 0-2 0,35 13-1 0,-11 11 0 0,0 0 2 0,0-24 0 0,-13 12-1 0,-23-1-3 0,0 2 3 0,0-13 1 0,24 0 0 0,-24 0-1 0,-24 0 0 0,-24 0-2 0,-35 12 4 0,-38-12 2 0,3 0 2 0,-37 0 2 0,-11 0-100 0</inkml:trace>
  <inkml:trace contextRef="#ctx0" brushRef="#br0">7026 5667 53 0,'-12'-11'7'0,"12"22"-8"0,48-11-34 0</inkml:trace>
  <inkml:trace contextRef="#ctx0" brushRef="#br0">7467 5644 0 0,'11'0'2'0,"61"23"3"0,22-11-3 0,38-12-3 0,-24 0 0 0,-37 0 1 0,-11 0-5 0</inkml:trace>
  <inkml:trace contextRef="#ctx0" brushRef="#br0">8419 5703 33 0,'0'0'7'0,"48"12"7"0,24 13-9 0,-13-25-39 0</inkml:trace>
  <inkml:trace contextRef="#ctx0" brushRef="#br0">9229 5727 68 0,'0'0'0'0,"36"0"4"0,59 24-4 0,84-24-13 0,-36-11-34 0</inkml:trace>
  <inkml:trace contextRef="#ctx0" brushRef="#br0">10218 5703 0 0,'0'0'0'0,"202"0"2"0,-71 0-4 0</inkml:trace>
  <inkml:trace contextRef="#ctx0" brushRef="#br0">11230 5690 8 0,'131'-11'19'0,"35"11"-18"0,1 0-23 0</inkml:trace>
  <inkml:trace contextRef="#ctx0" brushRef="#br0">13552 5644 5 0,'189'-12'23'0,"74"-12"-16"0,34 12-6 0,-10 24-1 0,-61 12-1 0,-47 0 2 0,11-24 0 0,37 0-1 0,-14 23 1 0,-93 1 0 0,-120 0-24 0</inkml:trace>
  <inkml:trace contextRef="#ctx0" brushRef="#br0">6358 8131 94 0,'-11'-11'15'0,"-12"-12"9"0,23 23-26 0,47 11-36 0,-11-11-33 0</inkml:trace>
  <inkml:trace contextRef="#ctx0" brushRef="#br0">6539 8108 63 0,'0'0'19'0,"11"0"-9"0,25 12-15 0,23-1-73 0</inkml:trace>
  <inkml:trace contextRef="#ctx0" brushRef="#br0">6800 8144 26 0,'36'-24'45'0,"-1"12"-36"0,37 12-17 0,-48 0-35 0</inkml:trace>
  <inkml:trace contextRef="#ctx0" brushRef="#br0">7205 8120 38 0,'36'-12'31'0,"47"12"-26"0,-24 12-50 0</inkml:trace>
  <inkml:trace contextRef="#ctx0" brushRef="#br0">7895 8156 69 0,'84'-12'4'0,"34"-1"-11"0,-47 13-38 0</inkml:trace>
  <inkml:trace contextRef="#ctx0" brushRef="#br0">8503 8120 30 0,'95'-12'28'0,"24"1"-30"0,-24-2-42 0</inkml:trace>
  <inkml:trace contextRef="#ctx0" brushRef="#br0">9170 8108 22 0,'71'0'34'0,"60"-11"-28"0,12 11-16 0,-95 0-27 0</inkml:trace>
  <inkml:trace contextRef="#ctx0" brushRef="#br0">9908 8144 21 0,'83'-13'23'0,"36"2"-52"0</inkml:trace>
  <inkml:trace contextRef="#ctx0" brushRef="#br0">10563 8131 13 0,'11'0'8'0,"98"0"-23"0</inkml:trace>
  <inkml:trace contextRef="#ctx0" brushRef="#br0">11325 8144 62 0,'71'-24'12'0,"48"12"-13"0,-12 12-9 0,-71 0 3 0,-59 12-17 0,10-12 2 0</inkml:trace>
  <inkml:trace contextRef="#ctx0" brushRef="#br0">11313 3404 37 0,'0'-34'6'0,"12"22"1"0,59 12-5 0,25 0-1 0,34-12 1 0,61-1 0 0,35-10-3 0,47 12-20 0,-22 11-11 0</inkml:trace>
  <inkml:trace contextRef="#ctx0" brushRef="#br0">13956 3310 61 0,'-59'-24'14'0,"47"24"-12"0,96-12 0 0,82 0 0 0,49-1-1 0,59-8-2 0,11 8-39 0,-177 13 5 0</inkml:trace>
  <inkml:trace contextRef="#ctx0" brushRef="#br0">18041 3322 49 0,'12'0'2'0,"83"0"-3"0,95-12 5 0,61-24-3 0,-14 11-1 0,-69 25 0 0,-73 0-44 0</inkml:trace>
  <inkml:trace contextRef="#ctx0" brushRef="#br0">11170 9119 55 0,'0'0'0'0,"-59"0"2"0,46 13-1 0,26-13 0 0,22-13 4 0,49 2-1 0,47 11-1 0,35 11-1 0,25-11 2 0,0 0-2 0,-1 0 2 0,-23 0-2 0,-49 0 2 0,-45 0 0 0,-26 0-1 0,-24 13-1 0,-10-26 1 0,-1 2 1 0,-12-1-31 0,-12 12-40 0</inkml:trace>
  <inkml:trace contextRef="#ctx0" brushRef="#br0">12194 8943 16 0,'0'0'0'0,"-35"-13"12"0,35 13-5 0,12 13 0 0,11 8 3 0,37 4 1 0,23-13-7 0,-11 24-2 0,10-12 0 0,-21 0 0 0,-14-1-2 0,-23-12 1 0,-12 2 1 0,-12-13 0 0,0 0 0 0,-12 24 2 0,-36 12 0 0,-11 12-2 0,-13-14 0 0,1 3 2 0,23-3 1 0,25-9-1 0,11-13 4 0,12-12-2 0,-12 0 0 0,12 0-6 0,-36 13-83 0</inkml:trace>
  <inkml:trace contextRef="#ctx0" brushRef="#br0">2071 8441 73 0,'0'-11'5'0,"-10"46"-5"0,20 1 0 0,-10-25 2 0,0-34 5 0,0-72 3 0,-10-24 2 0,10-48-5 0,0-11-1 0,0-73-3 0,-12 2-3 0,-12 33 3 0,0 40-1 0,12 8-1 0,12 26-1 0,-12 21-1 0,0 27 2 0,12 33 1 0,-12 15 1 0,-11-2-2 0,-2 24 1 0,14 12-1 0,-1 12 0 0,-12 36-1 0,-12 35 1 0,-35 13-2 0,10 10 2 0,15-23 0 0,34-21 1 0,-12-3-1 0,24-23 2 0,0-13 0 0,11-22 0 0,14-37-2 0,-1-25 3 0,11-9-6 0,1 34 4 0,-13-11-1 0,-10 11 0 0,-1 13 1 0,-1 23-1 0,1-1 0 0,12 2-2 0,0-1 3 0,-11 12-2 0,-2 12 3 0,12 12-1 0,25 23-1 0,12 25 0 0,-12-25 3 0,-13 0 0 0,-24-10 3 0,2-13 0 0,-13-24 0 0,12 0 0 0,-12-24-6 0,0 24-4 0,24 34-151 0</inkml:trace>
  <inkml:trace contextRef="#ctx0" brushRef="#br0">7395 8608 4 0,'-12'12'0'0,"12"-12"-4"0</inkml:trace>
  <inkml:trace contextRef="#ctx0" brushRef="#br0">6681 8859 2 0,'0'0'5'0,"-24"11"-2"0,12 1-1 0,-1-12 0 0,13 0 9 0,0 0-6 0,13 0 1 0,11-23 1 0,12-2-2 0,11-21-2 0,25 9 0 0,-1-10 1 0,-12 10 0 0,1 3-1 0,0-16 0 0,-1 4-1 0,-47 46-1 0,48-48 3 0,-2 0 0 0,-9 14-1 0,10-3-1 0,14-10 1 0,-3-1-1 0,2 12 0 0,-1-11-1 0,1 11 1 0,-1-12 0 0,1 12 1 0,-1-10-1 0,11-4 0 0,-10 4-1 0,12-26-1 0,11 1 2 0,12 0 0 0,-11 11 0 0,-1-1-1 0,1-10 0 0,-2 12 1 0,2-12 0 0,10 12 0 0,1 11-2 0,1-25 1 0,-12 27 1 0,-1-26-2 0,0 14 2 0,13-15-1 0,11 2-1 0,-1-1 0 0,2-11 0 0,-2 1 1 0,2 9 1 0,-1 2-1 0,0-1 0 0,11 12-1 0,2-24 0 0,-13 13 0 0,-12 0 0 0,12 0 0 0,0 0 1 0,1-1-1 0,11 1-1 0,-12-13-2 0,-12 13 3 0,0 0 1 0,-1-1 0 0,14 1-1 0,-1 0 0 0,12 0-2 0,-23-2 2 0,-1 2 0 0,0 10 0 0,0-10 1 0,-12 12-4 0,1 13 3 0,-13-4 0 0,-24 27-1 0,-11 0 0 0,-35-2 1 0,-2 25 1 0,-11-11 0 0,-11 11-1 0,-14 11 0 0,-11 14 2 0,-12 10-3 0,-11 1 1 0,-12 12 3 0,-36 11-2 0,-1 14-1 0,-11-2 1 0,-13 11-1 0,14 14 0 0,-13-14 2 0,-12 2-2 0,1 12 0 0,-1 0 0 0,12-14 2 0,-12 2-1 0,0-1 0 0,0-1-1 0,-24 2 0 0,24 12 0 0,0-25 2 0,1 1-2 0,21-1-3 0,27-23 0 0,-25-13 2 0,0 13 1 0,12 0-2 0,12-1 1 0,-1 1-28 0,0-12-64 0</inkml:trace>
  <inkml:trace contextRef="#ctx0" brushRef="#br0">6443 8964 46 0,'-96'37'10'0,"13"35"-4"0,34-49-3 0,49-11-1 0,13-24 7 0,59-23 4 0,35-49 0 0,36-23 0 0,46-36-1 0,39-22-5 0,10-15-3 0,35-34-3 0,1 11 6 0,12 1-2 0,-12 11-5 0,35-12 4 0,-10 14-1 0,10 10-2 0,-12 11-1 0,-22 3-2 0,-13 10 3 0,0 0 1 0,12 0-3 0,-12-11 0 0,-12 24 1 0,-12-2-2 0,-24 12-1 0,-23 14 4 0,-14 34-1 0,-21-11 1 0,-13 0-4 0,-25 22 3 0,-34 15-1 0,-12 11 1 0,-24 10-1 0,-25 26 3 0,-23 11-3 0,0-12 2 0,0 24-1 0,-12-1 0 0,-11 13 0 0,-26 0 2 0,-33 36-1 0,-37 11 0 0,-36 36 0 0,-36 12 0 0,-11-1-1 0,-13 14 1 0,-23 23 2 0,-12 12-1 0,-13 11-2 0,-11 2 2 0,-10-14-1 0,10-1-3 0,-1 3 4 0,14 11 0 0,-2-24-2 0,14 11 1 0,-1 1-2 0,0-12 1 0,22-23 1 0,3-2 0 0,23-11 0 0,11-12-2 0,1 0 2 0,22 0 1 0,2-12-1 0,-96 73-1 0,155-86 0 0,12 2 0 0,11-13 1 0,13 2 0 0,35-39-2 0,23-22 1 0,13-12 0 0,36-25 1 0,60-33-2 0,23-37 1 0,47-12 0 0,26-35 1 0,10 10-1 0,36-23-3 0,12-23 5 0,36 11-1 0,24-36-2 0,11 13 2 0,1-12-1 0,11-1 0 0,13-12 0 0,-1 1-2 0,0 24 4 0,0 11-4 0,-23 0 1 0,-11 1 1 0,-27 12-2 0,-23-1 0 0,14 0 2 0,-13-1-2 0,-35 13 1 0,-14 25 1 0,-57 23-2 0,-37 24 0 0,-49 22 4 0,-57 40 2 0,-13-4 1 0,-24 25-5 0,1 25-1 0,-13 46-80 0,24-60 20 0</inkml:trace>
  <inkml:trace contextRef="#ctx0" brushRef="#br1">6466 6883 4 0,'-11'0'8'0,"11"-13"17"0,-12-11-4 0,12 0-7 0,0 1-11 0,0-1-1 0,0 24 16 0,0 0-4 0,0-13 7 0,12 13-14 0,23 0-2 0,1 0-2 0,11 0 1 0,12 13-2 0,2-13 2 0,-2 0 3 0,0 12-1 0,14-12-3 0,-3 0-2 0,14 0 1 0,-12 0 0 0,10 0 1 0,-11 12-1 0,61-12-1 0,-24 0 0 0,-13 11 0 0,23 1 1 0,-11-1 1 0,1-11-1 0,11 13 0 0,-1-13-2 0,14 0 1 0,-24 0 1 0,11 0-1 0,0-13 0 0,12 2 0 0,1-1 1 0,-2 12-4 0,-11 0 3 0,11 0-1 0,2 0 1 0,-1-11-1 0,23 11-2 0,1 0 3 0,-12 0-3 0,179-12 3 0,-156 12 0 0,26 12-2 0,8-12-1 0,4 0 3 0,9 0-1 0,2 11-2 0,12-11 3 0,23 12-1 0,0-1 1 0,-1 2-2 0,14-13 2 0,-13 12-1 0,-12 0-1 0,12 1 0 0,12-13 3 0,-1 0-3 0,-33 0 2 0,-26 11-2 0,-35 1 3 0,-25-1-3 0,-35 1 2 0,-59 0-1 0,-36-12 0 0,-24 0 2 0,-36-12-2 0,-59 12-1 0,-59-12 2 0,-25-11-1 0,-23 12 1 0,-24-14-2 0,0 13 1 0,-37-1 1 0,-22 2 2 0,-24-12-4 0,-2 11 1 0,-20 0 0 0,-17-12 0 0,4 12 1 0,-1 1 0 0,24-2-1 0,11 1 2 0,1 0-2 0,11 12 1 0,11 0 2 0,2 0-4 0,24 12 2 0,-1 0 0 0,11-12-1 0,26 0 1 0,22 0 0 0,-11 0-1 0,12 13 0 0,11-2 0 0,14 12 0 0,21-23 1 0,37 13-1 0,36-13 0 0,11 12 0 0,25 0 0 0,11-1-1 0,12-11 4 0,13 12-3 0,-2-12 0 0,25 11 0 0,13-11 0 0,46 0-1 0,37 0-1 0,58-11 3 0,61-1-1 0,35 1 0 0,36-13-1 0,23 11 2 0,13 2-3 0,-1-1 2 0,24 12-1 0,0 0-1 0,13 12 2 0,10-12-3 0,14 0 2 0,-13 0 0 0,-23 11 0 0,-25-11 1 0,-35 13-1 0,-24-26-1 0,24 13 2 0,0-11 0 0,-2-1 1 0,-21 12-1 0,-24 0-1 0,-2-11 3 0,14 11-5 0,-25 0 4 0,-13 0-4 0,-9 0 4 0,-25 11-1 0,-38-11 1 0,-21 0-3 0,-59 0 4 0,-50 0-2 0,-35 0 0 0,-36 0 0 0,-59 0-1 0,-47 12 4 0,-49-1-4 0,-24 2 2 0,-69-13-2 0,-61 0 3 0,-84 0-1 0,-35 0 0 0,-36 12-3 0,12 0 3 0,24-12 1 0,35-24 0 0,11 11-2 0,39-10 4 0,-2 23-4 0,12 0 1 0,59 0-1 0,59 0 0 0,26-11 1 0,-1 11-1 0,36 11 1 0,11 12-2 0,37-23 2 0,11 0-1 0,-1-11 1 0,26-1-2 0,24 12 1 0,22 0 2 0,23 0-1 0,38 0-1 0,23 0 0 0,48 0-1 0,59 0-1 0,60 0 2 0,83 0 0 0,48 0-1 0,59 0 2 0,36 0-2 0,24 0-1 0,11 0 2 0,13 12-2 0,11-1 0 0,12-11 0 0,13 0 0 0,-1 13 1 0,0-1-1 0,-35 0 2 0,-36-1-1 0,-59 1 1 0,-37-12 1 0,0 0-4 0,-34-12 3 0,-26 1 0 0,-129-1 0 0,-38 0 1 0,-57-12 0 0,-25-12 0 0,11 24 0 0,2 0-23 0,-13 12-125 0</inkml:trace>
  <inkml:trace contextRef="#ctx0" brushRef="#br1">6669 9108 0 0,'131'-119'2'0,"83"-48"-4"0</inkml:trace>
  <inkml:trace contextRef="#ctx0" brushRef="#br1">5192 7191 20 0,'0'0'3'0,"-12"-11"9"0,1 34 3 0,11 1 2 0,-12 0 2 0,12 23-8 0,0 1-5 0,12-12-4 0,11-12 2 0,13-24 2 0,12 0-2 0,-14-24-1 0,2 0-1 0,-23 1 0 0,-13-14 1 0,-36 3 1 0,1-3 4 0,-1 13 1 0,-12-11-4 0,24 23-5 0,-12 12 1 0,25 12-2 0,-1 23-20 0,24 1-84 0</inkml:trace>
  <inkml:trace contextRef="#ctx0" brushRef="#br1">5525 7239 94 0,'-11'-12'14'0,"-25"-1"-11"0,47 13 0 0,-11 13-19 0,0-1-42 0</inkml:trace>
  <inkml:trace contextRef="#ctx0" brushRef="#br1">5716 7038 58 0,'0'0'5'0,"-23"-13"6"0,34 37 1 0,-11-1-7 0,12 1 3 0,-1-11-3 0,14-2-3 0,11 1 0 0,-12 12-2 0,11 0 0 0,-12-1 1 0,13 1-1 0,-11 0 0 0,-14 12 5 0,-47-13 4 0,-11-11 0 0,-12-12-1 0,23 0-5 0,12-12-1 0,24 12-1 0,0-12-34 0,-13 12-50 0</inkml:trace>
  <inkml:trace contextRef="#ctx0" brushRef="#br1">5633 7084 76 0,'0'0'0'0,"12"-46"18"0,83-4-15 0,48 16 4 0,-47 9 4 0,-73 2 1 0,-12 0-4 0,-22 10-5 0,-12 26-48 0,10-13-9 0</inkml:trace>
  <inkml:trace contextRef="#ctx0" brushRef="#br1">8276 7942 1 0,'24'0'-1'0</inkml:trace>
  <inkml:trace contextRef="#ctx0" brushRef="#br1">10431 6548 56 0,'0'0'12'0,"-11"-12"1"0,-1 12-3 0,12-11 2 0,-13-1 2 0,13 1-3 0,-11-26 0 0,-14 13-2 0,-21 12-2 0,10-11-3 0,-23 11-1 0,11-12 0 0,-23 12 0 0,-1 12-2 0,1 0 0 0,-14 12 1 0,15-12 0 0,10 11 0 0,-23 14 1 0,11 10-2 0,1-11 1 0,10 13-1 0,27 9-1 0,-14 2-1 0,12 24 3 0,13-1-3 0,-2 0 2 0,25 2 2 0,25 9-3 0,-2-9 3 0,1-27 1 0,24 2-1 0,-2 0 2 0,26-14-1 0,12 3-2 0,11-24-4 0,1 10 4 0,-13-12-4 0,11-11 5 0,3 0-3 0,-2 0 2 0,12 0-2 0,-25-23 2 0,-21-13-1 0,-1 0 1 0,-2-11-1 0,-22 0 0 0,0-3 0 0,-12-8 0 0,-24-14-2 0,0 1 3 0,-24 12-1 0,-12-25 0 0,0 26-1 0,-22-15 3 0,-14 25-3 0,2 1 1 0,-15-1-1 0,-11 25 0 0,14-1 0 0,-2 11 0 0,-23 13 0 0,-24 0 0 0,24 0 2 0,12 13-2 0,-2 11 0 0,3 10-1 0,35 16 1 0,10 21-1 0,15 13 0 0,34-13 1 0,0 23 0 0,23-10-1 0,13 23 1 0,23-24-1 0,13-11 1 0,-1-13-1 0,25-11 1 0,11-13 0 0,23-10-2 0,2-14 1 0,-13-11 2 0,-12 0-1 0,0-11 1 0,-25-2-1 0,3-22 1 0,-2-13 0 0,-11 0 0 0,-25 0-2 0,-35 1 1 0,0-24 2 0,-24-37-1 0,-12 24 0 0,-11 2 1 0,-26 9-2 0,-21 2 2 0,-2 0-1 0,-11 0 0 0,-12 35-1 0,0 1 0 0,-12 11 0 0,0 1 0 0,23 23 0 0,0 23 1 0,14-12-2 0,-2 26 0 0,13 10 3 0,23 1-3 0,13 23 0 0,10 23 0 0,14 3 0 0,11 11 0 0,11-3 2 0,37-9-2 0,12-12 0 0,-2-13 1 0,27-12-1 0,9-22 1 0,26-3-1 0,11-9-2 0,-1-37 2 0,-10-1 2 0,-13-21-1 0,-23-3 3 0,-14-22-3 0,26-12 1 0,-24-1-2 0,-25 14 3 0,-47-26-2 0,-11-12 1 0,-37-11 0 0,-12 0 1 0,-23 23-2 0,-36 26 2 0,-60 21-6 0,-71 49-52 0,48 24-90 0</inkml:trace>
  <inkml:trace contextRef="#ctx0" brushRef="#br1">5942 8549 27 0,'0'0'0'0,"-36"-12"18"0,25 12 3 0,11 12-7 0,11-12 0 0,37-12-5 0,0 12-3 0,-1 0-1 0,-22-12 0 0,-25 12 4 0,-25-13-1 0,-34 13 0 0,-36 13 0 0,34-13-1 0,39-13 0 0,44 13-4 0,39-11-2 0,34 11-1 0,-11 0 0 0,-61 0 2 0,-35 11 2 0,-47 2-1 0,-13-13 1 0,49-13-2 0,46-10-2 0,36 23-28 0,-46 12-69 0</inkml:trace>
  <inkml:trace contextRef="#ctx0" brushRef="#br1">6013 5916 3 0,'0'0'1'0,"-11"0"12"0,22-10 13 0,-11 10-7 0,13 0-4 0,10 0-7 0,25 0-3 0,-24 0-4 0,-12 0 4 0,-36 0 2 0,-47 10-4 0,-1-10 2 0,37 0 1 0,35 0-4 0,35 0 0 0,25 0-1 0,-37 0 1 0,-10 0 0 0,-26 0 4 0,2 0-2 0,-14 0-2 0,25 0-2 0,0 25-19 0,0 0-54 0</inkml:trace>
  <inkml:trace contextRef="#ctx0" brushRef="#br1">5979 6965 82 0,'0'0'0'0,"0"-82"4"0,59 21-3 0,-12 1 2 0,-153 1 18 0,-14 47-18 0,-35 24-2 0,-11 36 0 0,-13 11 0 0,-23 1 0 0,23 35-1 0,23-1 2 0,38 27-1 0,47-3-1 0,47 14 1 0,35-25 0 0,61-12 2 0,47-48 3 0,71-10-1 0,73-37 1 0,34-37-3 0,-35-10-1 0,-47-24-1 0,-60 0 0 0,-84-37 4 0,-59-35-1 0,-48-37 1 0,-47-9-1 0,-36 70 3 0,-60 71-5 0,-71 60-2 0,-71 83 0 0,47 24-62 0,250-107-1 0</inkml:trace>
  <inkml:trace contextRef="#ctx0" brushRef="#br1">14385 13323 3 0,'0'0'10'0,"-12"0"11"0,12-13-8 0,-11 13 6 0,11 0 2 0,-12 0-3 0,12 0-1 0,-24 13-4 0,-1-13 0 0,-9 0-4 0,21 0-2 0,2 0-2 0,11 0 0 0,11 0-2 0,2 12 0 0,21-12 0 0,27 0-1 0,22 0-2 0,24 0 2 0,23 0-2 0,2 0 0 0,23 0 1 0,0 12 0 0,-1-12-1 0,-11 0 1 0,0 0-1 0,12 0-1 0,-12 13 2 0,48-13-1 0,-49 0 1 0,12-13-1 0,2 13 0 0,-13 0 0 0,0 0 1 0,0 0-1 0,-36 13 1 0,0-13-1 0,-12 0 0 0,13 0 1 0,-13 0-1 0,-1 0 0 0,-33 0 1 0,-14 0-1 0,-11 0-1 0,-24 0 3 0,-12 0-2 0,-24 0 0 0,-36 0 0 0,-12 0 1 0,-10 0-2 0,-49 0 1 0,-24-13-1 0,-37 13 1 0,-9 0 1 0,-1 0-1 0,-13 0-1 0,13 0 1 0,46 13 1 0,-82-13-2 0,13 11 2 0,-2 1 0 0,12-12-1 0,61 0 0 0,11 0 0 0,23 11 1 0,26-11 0 0,-12 12-1 0,21 0 0 0,14 1 1 0,35-13 1 0,13 11 0 0,23-11 0 0,-13 0 0 0,13-11 2 0,-11-2-2 0,-2 13 0 0,13-12-17 0,0 12-116 0</inkml:trace>
  <inkml:trace contextRef="#ctx0" brushRef="#br1">19982 13276 23 0,'-24'0'29'0,"-24"0"7"0,1 0-4 0,24 0-11 0,10 0-6 0,37-12-8 0,95 0-2 0,84-1-2 0,24 26-1 0,-14-13-1 0,-58 0 3 0,-60 0 2 0,-35-13 0 0,-12 2-1 0,-13-12-2 0,-24 10-1 0,14 1-2 0,-14 12-10 0,2 0-36 0,-26 12-71 0</inkml:trace>
  <inkml:trace contextRef="#ctx0" brushRef="#br1">19899 13299 68 0,'-12'0'5'0,"-12"0"20"0,12 0 16 0,24 0-25 0,35 0-5 0,25-12-1 0,47 12-4 0,60-11-2 0,-12 11-1 0,-24 0-2 0,-36-12 4 0,-25 0-1 0,-21-1 1 0,-2 13-1 0,-23 0 0 0,-11-11-1 0,-14 11-2 0,1 11 0 0,-12-11 1 0,0 0 0 0,11 0-32 0,-11 0-135 0</inkml:trace>
  <inkml:trace contextRef="#ctx0" brushRef="#br1">16505 14490 74 0,'-13'-12'10'0,"13"0"1"0,61-1 10 0,46 13-14 0,36 0-5 0,-12 0 1 0,-60 0-6 0,-35-11-51 0,-36 11-2 0</inkml:trace>
  <inkml:trace contextRef="#ctx0" brushRef="#br1">16517 14537 34 0,'0'0'0'0,"-83"0"34"0,71-11 3 0,24-1-23 0,95 1-7 0,48-14-1 0,-24 13 0 0,-49-1 0 0,-57 2 2 0,-25-1-4 0,0 1-3 0,0 11-1 0,0 0-3 0,24 11-27 0,-2 1-71 0</inkml:trace>
  <inkml:trace contextRef="#ctx0" brushRef="#br1">19887 14537 30 0,'0'0'17'0,"-13"0"22"0,2 0 1 0,-1-11-20 0,1 11-8 0,22-12-9 0,84 12 1 0,48-11-1 0,36 11-1 0,-24 11-1 0,-36-11 0 0,-25 12-1 0,-45-12 3 0,-2-12 0 0,0 12-2 0,-22-11 0 0,-14 22-4 0,-11-11-24 0,-23 23-94 0</inkml:trace>
  <inkml:trace contextRef="#ctx0" brushRef="#br1">19780 14692 39 0,'-13'0'20'0,"-34"-13"-4"0,47 3 20 0,24-1-19 0,59 11-8 0,25-13 1 0,46 1-5 0,25 12-1 0,-36 0-1 0,-24-12 1 0,-24 12 0 0,-35-13 2 0,-24 2 0 0,-12-1-1 0,-13 1-3 0,1 11-1 0,-12 0 0 0,11 0 0 0,2 11-41 0,-1-11-58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brush xml:id="br1">
      <inkml:brushProperty name="width" value="0.05292" units="cm"/>
      <inkml:brushProperty name="height" value="0.05292" units="cm"/>
      <inkml:brushProperty name="color" value="#57D200"/>
      <inkml:brushProperty name="antiAliased" value="0"/>
    </inkml:brush>
  </inkml:definitions>
  <inkml:trace contextRef="#ctx0" brushRef="#br0">8812 7775 78 0,'-23'0'8'0,"-61"-12"11"0,60 24-11 0,13-12 18 0,33 0-14 0,39-12-3 0,70-12-2 0,24 1-6 0,11 23 3 0,-11-13-2 0,-36 26 3 0,-47-13-1 0,-60-13 5 0,-12 1-5 0,0 12-2 0,-24 12-2 0,-12 24-13 0,36 25-122 0</inkml:trace>
  <inkml:trace contextRef="#ctx0" brushRef="#br0">10456 7800 67 0,'-72'-13'13'0,"37"13"-8"0,24-12 30 0,11 0-13 0,0-1-13 0,34 13-5 0,25-11-1 0,48-1-2 0,25 12 1 0,47-11 0 0,34 11 1 0,14-13-3 0,11 13 0 0,13 0 2 0,-1 0-1 0,-24 0-2 0,-36 0 2 0,-59 0 2 0,-35 0 1 0,-25-12 3 0,-35 12-2 0,-24-12-1 0,0 12 0 0,-24 12-4 0,0 24-41 0,36 0-82 0</inkml:trace>
  <inkml:trace contextRef="#ctx0" brushRef="#br0">14183 7894 30 0,'-25'-12'12'0,"-21"1"10"0,10-14 11 0,-12 13-16 0,1-1-5 0,22 3-2 0,-9 10 1 0,-3 0-1 0,13 0-4 0,12 0-1 0,36-11-1 0,25-2-2 0,57 1-1 0,1 12 2 0,95-12-3 0,0-1 0 0,2 13 1 0,-14-11 0 0,-11-1 0 0,-1 12-1 0,-47-11 0 0,-35 11 0 0,-49 0 0 0,-35 0 3 0,12 0-1 0,-24-13 3 0,23 13-2 0,-10-12-1 0,-1 0 0 0,-1 12-12 0,2 24-137 0</inkml:trace>
  <inkml:trace contextRef="#ctx0" brushRef="#br0">19220 8239 11 0,'0'0'13'0,"0"0"-9"0,-13-12 20 0,2 12-1 0,-1 0-8 0,12 0-4 0,12 0 8 0,12 0-12 0,24 0-2 0,-2 0-3 0,15-12 2 0,10 12-2 0,-11-13 2 0,-24 13 0 0,-13 0 1 0,-11 0-4 0,-12 0 2 0,11-10-3 0,2-1-5 0,11-2-29 0,-12 13-44 0,-12 0 51 0</inkml:trace>
  <inkml:trace contextRef="#ctx0" brushRef="#br0">19171 8478 1 0,'-10'0'6'0,"-2"0"14"0,0 0 0 0,0 0-2 0,24 0-2 0,12 0-11 0,22 0-2 0,3 0 0 0,22-13 1 0,-12 13-1 0,13-12-1 0,-24 12 0 0,0-12-1 0,-25 1 1 0,1-1 0 0,-24 12-1 0,0 0 4 0,12 0-8 0,-12 0-43 0,12-11 0 0</inkml:trace>
  <inkml:trace contextRef="#ctx0" brushRef="#br0">18266 8181 0 0,'0'0'0'0,"0"0"0"0,13 0 4 0,-13-13 11 0,0 13-3 0,0 0-10 0,0 0-2 0,12-12 0 0,-1 12-15 0,-11 0-3 0</inkml:trace>
  <inkml:trace contextRef="#ctx0" brushRef="#br0">18220 8311 0 0,'0'-12'1'0,"12"-1"-1"0,0 2 1 0,0 22-1 0,-12-11-2 0</inkml:trace>
  <inkml:trace contextRef="#ctx0" brushRef="#br0">18291 8168 1 0,'0'-12'8'0,"0"-13"12"0,11 14-4 0,2 11-7 0,-13 36 0 0,0 35-1 0,-13 1-4 0,13-25-2 0,13-11 0 0,10-24 1 0,13-12-1 0,12-37-1 0,11-9 0 0,-11-13 1 0,0 22-1 0,-36-10-2 0,0 10 3 0,-12 14-1 0,-12 23 1 0,12 0-1 0,0 36 0 0,-12 22 0 0,12 51 0 0,0 45-1 0,12 25 2 0,-12-12-2 0,12-24 1 0,-12-36-2 0,-24-36 4 0,0-47 2 0,-48-36 1 0,-11-59-1 0,36-13-1 0,47 1-2 0,60-1-2 0,35-34-1 0,25-13-18 0,-38 36-75 0</inkml:trace>
  <inkml:trace contextRef="#ctx0" brushRef="#br0">18506 7572 29 0,'-12'-11'10'0,"-12"11"7"0,-1 0 6 0,2 59-3 0,-12 24-10 0,22-11-3 0,2-1-2 0,-14-12-2 0,14-22 0 0,-1-14 0 0,12-12 0 0,0-22-1 0,12-12-1 0,12-14 0 0,-1-10-1 0,1 0 0 0,0-1 0 0,-1 1 1 0,2 22-1 0,-14-10 0 0,14 24 0 0,-14-2 0 0,1 1 1 0,-12 12 0 0,0 0-1 0,12 0 1 0,0 12 1 0,0 24 0 0,12 12-1 0,0-1 1 0,0 1 0 0,-1-13-1 0,0-10 2 0,-10-14 0 0,-13-11 0 0,0-11-1 0,0-14-1 0,0 0-5 0,12 15-25 0,0 20-91 0</inkml:trace>
  <inkml:trace contextRef="#ctx0" brushRef="#br0">20208 8072 0 0,'11'-23'9'0,"-11"0"0"0,13-27 0 0,-1 16 0 0,-12 10 3 0,11 0 5 0,-11 12-2 0,0 12-11 0,13 0 4 0,-13 36 1 0,12 22-4 0,-12 15-2 0,-12 9-2 0,12-11 0 0,0-21-1 0,0-27 1 0,0-23 1 0,23-12-1 0,2-36 1 0,-2-11-1 0,13 11 0 0,-11-11-2 0,9 23 1 0,-21 24 0 0,10 12 0 0,-11 48 1 0,24 34-1 0,12-32-2 0,11-16 1 0,1-22 3 0,-24-71-1 0,-12-25 3 0,-37 1-1 0,-22 35 4 0,-1 25-6 0,24 11-1 0,35-1-30 0,13 38-63 0</inkml:trace>
  <inkml:trace contextRef="#ctx0" brushRef="#br0">21090 8275 52 0,'-60'-12'11'0,"24"24"5"0,13 24-5 0,23 10-7 0,35-9-3 0,25-13 0 0,-12-12 1 0,-13-24 0 0,-24-24 3 0,-11-35 5 0,-36 23-3 0,-10 24-4 0,10 0-2 0,24 24-15 0,35 12-92 0</inkml:trace>
  <inkml:trace contextRef="#ctx0" brushRef="#br0">21459 8156 48 0,'0'0'2'0,"-12"-12"15"0,36-12-5 0,35 12-4 0,24 1-4 0,1 11-3 0,-36 0 0 0,-25 0 0 0,-11 0-7 0,-24 11-79 0</inkml:trace>
  <inkml:trace contextRef="#ctx0" brushRef="#br0">21590 7918 12 0,'-13'0'8'0,"-23"0"20"0,36 58-7 0,13 26-3 0,10 24-10 0,-10-37-3 0,-13-24 0 0,-13-22-1 0,2-25-3 0,-1-25-28 0,12 14-53 0</inkml:trace>
  <inkml:trace contextRef="#ctx0" brushRef="#br0">22150 7800 5 0,'11'-13'14'0,"-11"1"4"0,12 0 5 0,-12 12-3 0,0 0-11 0,0 0 0 0,12 24 4 0,-12 35-1 0,0 0-7 0,-12 12 0 0,12-10-4 0,0-1 0 0,0-26 0 0,12-9 0 0,-12-25 3 0,12 0-1 0,12-36-4 0,-1 0 1 0,13-11 1 0,-12-1-1 0,0 12 1 0,-12 13-1 0,0 11 0 0,12 12 0 0,0 24-1 0,-1 23 1 0,0 13 0 0,2-25 0 0,11-11 0 0,23-12-1 0,-11-35 2 0,-24-37 0 0,-1-1 0 0,-23-33 2 0,-23 12 3 0,-1 57 0 0,24 13-5 0,0 12-1 0,11 24-31 0,25-11-77 0</inkml:trace>
  <inkml:trace contextRef="#ctx0" brushRef="#br0">22638 7358 34 0,'-13'-12'10'0,"-23"1"15"0,36-2 0 0,13 1-18 0,46 0-4 0,14 12 0 0,9-11-2 0,-22 11 0 0,-36 0 0 0,-24 0 3 0,-24-12-3 0,-36 1 1 0,12 11-2 0,25 11 1 0,-1 60 3 0,12 23 0 0,12-10-1 0,0-24-1 0,0-12 0 0,12-35-57 0,-12-2-11 0</inkml:trace>
  <inkml:trace contextRef="#ctx0" brushRef="#br0">23006 7727 22 0,'0'-24'21'0,"13"12"11"0,10 24-10 0,14 48-7 0,22 23-8 0,0-24-2 0,-11-22-3 0,1-14 0 0,-26-23 1 0,-35 0-2 0,1-12-49 0,-14 12-25 0</inkml:trace>
  <inkml:trace contextRef="#ctx0" brushRef="#br0">23317 7668 15 0,'0'-12'17'0,"11"1"3"0,-11 11 17 0,-34 46-14 0,-39 74-7 0,-10 11-7 0,11-24-2 0,37-48-2 0,10-23-1 0,14-24 0 0,11-12-1 0,-12-12-4 0,12-24 2 0,0 12-10 0,23 0-73 0,-23 24 36 0</inkml:trace>
  <inkml:trace contextRef="#ctx0" brushRef="#br0">22280 8501 15 0,'0'0'0'0,"-23"-12"24"0,-1 12-3 0,48 0-18 0,71 0 0 0,84-11-1 0,35 11-3 0,-25 0 1 0,-44 0-2 0,-39 11 4 0,-34-22-1 0,-35-14 1 0,-26 13-8 0,-47 12-31 0,0 12 10 0</inkml:trace>
  <inkml:trace contextRef="#ctx0" brushRef="#br0">22233 8680 21 0,'-83'0'18'0,"-2"0"-5"0,85-24 0 0,72 1-8 0,95 10 2 0,60 13-1 0,10 0-2 0,-71 0-2 0,-45 0-2 0,-63-12 2 0,-22 0 0 0,-23 12-1 0,-13 0-17 0,-36 24-58 0</inkml:trace>
  <inkml:trace contextRef="#ctx0" brushRef="#br0">22257 9085 0 0,'-13'-12'3'0,"2"-13"5"0,11 14 2 0,0-1 6 0,11 12-4 0,-11 23-3 0,0 14-3 0,0 22-1 0,-23 12 0 0,12 13-1 0,-2-13-2 0,26-23-2 0,10-37 1 0,24-22 1 0,-23-49-1 0,12 13 0 0,0 10-1 0,-2 3-1 0,-9 21 1 0,-1 26 0 0,12 34 0 0,22-10 0 0,3-37 0 0,10-37 0 0,-22-23 0 0,-49-35 1 0,-37 11 0 0,1 25 1 0,25 47-30 0,11-1-29 0</inkml:trace>
  <inkml:trace contextRef="#ctx0" brushRef="#br0">22912 9263 30 0,'0'24'8'0,"-24"34"16"0,12 51-7 0,-12-13-11 0,12-38-5 0,24-11-23 0,12-34-35 0</inkml:trace>
  <inkml:trace contextRef="#ctx0" brushRef="#br0">23138 8989 31 0,'0'-25'3'0,"11"4"2"0,37 32 9 0,-12 49-5 0,-12 11-5 0,-36-12 0 0,-36-11-2 0,0-48 0 0,37-23-2 0,47-50-2 0,35 2 2 0,-11 10-1 0,-37 40 1 0,-23 8 1 0,0 13 4 0,-23 59 1 0,-1 0-4 0,12 12-1 0,12-10-8 0,25-26-58 0</inkml:trace>
  <inkml:trace contextRef="#ctx0" brushRef="#br0">23555 9119 19 0,'-12'50'27'0,"-1"21"-3"0,-10 13-13 0,23-13-8 0,0-24-8 0,0-47-72 0</inkml:trace>
  <inkml:trace contextRef="#ctx0" brushRef="#br0">23698 9119 35 0,'0'-11'5'0,"-12"-12"9"0,47-14-6 0,49 14-5 0,-14 23-1 0,-9 0-1 0,-50 0-53 0</inkml:trace>
  <inkml:trace contextRef="#ctx0" brushRef="#br0">23839 8882 25 0,'-10'0'23'0,"-14"36"-12"0,24 60-1 0,-12 9-4 0,12-9-11 0,12-71-53 0</inkml:trace>
  <inkml:trace contextRef="#ctx0" brushRef="#br0">24138 8870 30 0,'0'0'5'0,"-12"-24"18"0,12 12-3 0,12 12-9 0,0 0-1 0,-12 72 1 0,0-14-6 0,-24 26-1 0,0-36-4 0,12-25 2 0,24-46 0 0,24-25-1 0,0 25-2 0,-11 23 2 0,21 36-2 0,1-12 2 0,14-36-1 0,-15-60 4 0,-10-11 3 0,-59-1-2 0,-26 61-4 0,15 23-5 0,10 35-56 0,24-11-3 0</inkml:trace>
  <inkml:trace contextRef="#ctx0" brushRef="#br0">24399 9132 13 0,'0'0'3'0,"0"-13"32"0,25-21 9 0,11 22-27 0,11 24-7 0,-23 47-1 0,-11-11 2 0,-26 11 0 0,-34-23-1 0,-2-12 0 0,2 10-3 0,47-21-3 0,11-1-2 0,61-24 0 0,12-11-1 0,-13-13-7 0,-11 11-42 0,-12 2-79 0</inkml:trace>
  <inkml:trace contextRef="#ctx0" brushRef="#br0">24698 8906 58 0,'-24'-47'26'0,"36"10"-9"0,36 14 2 0,11 35-10 0,-23 47 1 0,-24 14-4 0,-48-15-3 0,-12-34-1 0,13-24 0 0,35-61-2 0,58 3 0 0,3-2 1 0,-26 13 0 0,-22 36 0 0,-50 22 1 0,-10 49 4 0,35-1-6 0,12 0 1 0,59-22-39 0,-22-3-65 0</inkml:trace>
  <inkml:trace contextRef="#ctx0" brushRef="#br0">24972 9073 81 0,'-24'-25'12'0,"12"-9"11"0,35-3-3 0,2 37-13 0,22 24 0 0,-35 36 2 0,-24-2 2 0,-35-8-2 0,-1-16 0 0,12-10-4 0,12 0-3 0,24-12 1 0,36-24-1 0,47-12-1 0,-23 12 1 0,0 0-21 0,-1-22-88 0,-47 34 54 0</inkml:trace>
  <inkml:trace contextRef="#ctx0" brushRef="#br0">25104 8906 49 0,'-37'-13'27'0,"37"-10"-23"0,83-1-81 0</inkml:trace>
  <inkml:trace contextRef="#ctx0" brushRef="#br0">25304 8859 24 0,'0'0'25'0,"25"-13"-41"0,-14 13-9 0</inkml:trace>
  <inkml:trace contextRef="#ctx0" brushRef="#br0">25508 8859 97 0,'0'0'0'0,"-84"0"26"0,96 0-71 0,1 0-8 0</inkml:trace>
  <inkml:trace contextRef="#ctx0" brushRef="#br0">16743 8252 38 0,'-12'-50'14'0,"12"-21"-5"0,12-11 7 0,-12 34 10 0,-12 12-5 0,-23 13-5 0,10 23-6 0,2 59-6 0,-1 48 1 0,12 48-2 0,24 23 0 0,-1 1 0 0,-11-36 1 0,0-47-1 0,-23-49-1 0,-12-23-11 0,-25-36-83 0,48 0 42 0</inkml:trace>
  <inkml:trace contextRef="#ctx0" brushRef="#br0">16267 8680 92 0,'12'-24'12'0,"71"-24"10"0,83-23-1 0,-10 23-17 0,-37 12-31 0,-60 13-89 0</inkml:trace>
  <inkml:trace contextRef="#ctx0" brushRef="#br0">17279 7965 66 0,'0'0'7'0,"-36"-12"40"0,-23 35-17 0,-37 73-16 0,24 24-7 0,49 11-3 0,46-24-2 0,26-36-1 0,10-23-3 0,25-24-42 0,-49-24-67 0</inkml:trace>
  <inkml:trace contextRef="#ctx0" brushRef="#br0">17208 8299 22 0,'23'-13'17'0,"25"-34"21"0,12 47 5 0,-13 13-21 0,-11 34-14 0,-36 0 0 0,-48 1 0 0,-11-12-4 0,35-36-1 0,60-48-2 0,34-23-1 0,2 23 3 0,-35 24-3 0,-50 24 4 0,-22 47-2 0,10 1-2 0,38-12 1 0,23 1-18 0,22-3-49 0,-33-34-21 0</inkml:trace>
  <inkml:trace contextRef="#ctx0" brushRef="#br0">17612 7965 89 0,'0'0'2'0,"84"84"13"0,34 82 8 0,-69 13-13 0,-73-24 1 0,-48-37-7 0,26-70-6 0,33-48-72 0,13-11 24 0</inkml:trace>
  <inkml:trace contextRef="#ctx0" brushRef="#br0">17946 8323 96 0,'0'-12'24'0,"59"12"-16"0,25-12-5 0,-25-1-14 0,-23 13-67 0,-36 0 47 0</inkml:trace>
  <inkml:trace contextRef="#ctx0" brushRef="#br0">17970 8418 51 0,'-72'23'59'0,"49"1"-37"0,94-48-19 0,72-10-116 0</inkml:trace>
  <inkml:trace contextRef="#ctx0" brushRef="#br0">7776 10180 14 0,'0'0'4'0,"0"0"6"0,0-12 12 0,0 12 45 0,13 0-57 0,-2 0-4 0,1 0-2 0,-1 0 2 0,25-11-1 0,24-2 1 0,0 13-4 0,-14-12 2 0,-21 12 0 0,-14-12-1 0,2 12-1 0,-1-13-1 0,-1 13 0 0,2-10-1 0,-1 10-12 0,0-11-48 0,-12 22-20 0</inkml:trace>
  <inkml:trace contextRef="#ctx0" brushRef="#br0">7812 10275 15 0,'0'0'13'0,"-12"0"9"0,1-13 10 0,11 13-20 0,0 0-4 0,0 0 2 0,11 0-2 0,1 0-1 0,-1 0-3 0,14 0-3 0,-1 0 1 0,-1 0 2 0,25-11-1 0,-24 11-2 0,13-12 0 0,-16 12 0 0,-8 0-1 0,-1 0 1 0,12 0 1 0,-1-11-1 0,2 11 0 0,-13 0 0 0,0 0-1 0,-1 0-3 0,0 0 3 0,-11 0 1 0,13 0 0 0,-13 0 2 0,0-12-4 0,0 12-39 0,0 12-45 0</inkml:trace>
  <inkml:trace contextRef="#ctx0" brushRef="#br0">11956 9561 3 0,'0'0'0'0,"0"0"10"0,-12 0-1 0,12 0 10 0,0 0-1 0,0 0 0 0,-13 0-2 0,13-11 15 0,13 11-15 0,-1 0-10 0,-1-13-2 0,2 13-1 0,-1 0-1 0,12 0-1 0,-1 0 2 0,1 0-1 0,24 0-1 0,0 0 0 0,11-12 1 0,1 12-1 0,-1 0 0 0,1 0 0 0,11 0 0 0,13 0 0 0,-1 12 0 0,11-12-1 0,-21 0 1 0,10 0 0 0,0 0 0 0,25 0 0 0,-1 0-2 0,12 0 2 0,0 0 0 0,0 0 0 0,0 0 0 0,-1 13 0 0,2-13 0 0,-2 0 0 0,2 11 0 0,-1-11-1 0,0 0 1 0,-10 12-1 0,-16-1 1 0,3-11-1 0,-1 0 0 0,0 0 0 0,13 12 0 0,-1-12 0 0,36 0 1 0,-24 12-1 0,-13-12 0 0,-33 13 0 0,-49-13 0 0,-36 0 7 0,0 0-7 0,-24 0 1 0,-35 0-1 0,-37 0 0 0,-22 0 1 0,-15 0-1 0,-44 0 0 0,-61 0 0 0,12 11 1 0,59-11-1 0,23 12 0 0,-10-12-1 0,-13 11 0 0,-23-11 2 0,12 13-1 0,35-13 0 0,0-13 2 0,23 13-3 0,14 0 2 0,-1 0-1 0,24 0-1 0,23 0 3 0,-12 0-3 0,14 13 1 0,-14-1 1 0,25-12-1 0,23-12 0 0,-12-1 1 0,13 13-2 0,-14 0 1 0,26 13 1 0,-1-13-1 0,48-13 0 0,24 2 0 0,23-1 0 0,14 12 0 0,9 0-1 0,25 0 1 0,11 0 1 0,-10 0-2 0,11-11 1 0,-12 11 1 0,-12 0-2 0,12-13 1 0,-11 13-1 0,11 13 1 0,-1-13 0 0,14 0 0 0,-26 11-1 0,1-11 2 0,1 0 0 0,11 0-2 0,-11 0 2 0,10 12-1 0,2-12 0 0,-1 0 0 0,-13 0 0 0,1 0-1 0,-23 0 1 0,0 0 0 0,-13 0 0 0,1 11 0 0,-13-11 0 0,13 13 0 0,-13-13 0 0,-11 12 0 0,-1-12 0 0,-23 0 0 0,12 0 0 0,-12 0 0 0,-12-12 0 0,1 12 0 0,-2-13 0 0,1 13 0 0,-1 0 0 0,-11-11 0 0,0 11 0 0,0 0 1 0,12 0-2 0,-12 0 2 0,0 11-2 0,0-11 2 0,0 0-1 0,0 0 0 0,0-11 0 0,0 11 0 0,0 0-1 0,0 0 2 0,-12 0-2 0,12 0 1 0,0 0 1 0,-11 0-2 0,11 0 1 0,0-12 0 0,0 12-3 0,0 0-10 0,-12 0-28 0,-12 0-87 0</inkml:trace>
  <inkml:trace contextRef="#ctx0" brushRef="#br0">14682 3548 16 0,'-11'0'5'0,"-1"24"-1"0,12-24 1 0,0 12-2 0,0-12 13 0,0 0 23 0,0 0-30 0,0 12-3 0,0-12 0 0,0 13 0 0,0-13 0 0,0 0 1 0,0 0-1 0,12-25-3 0,-1 13-1 0,14-24 0 0,-1 0 0 0,11-10 1 0,13-4-1 0,-1 4-2 0,13-13-1 0,0 9 2 0,11-32-1 0,1 11 0 0,-1 11 1 0,-24 1 0 0,25 11 0 0,1-34 0 0,9 21-1 0,-10 1-2 0,-13 13 5 0,-23 10 0 0,-24 14 2 0,-1 12-4 0,2-1 2 0,-13 0-3 0,0-1 2 0,0 13-4 0,-13 13-110 0,2-1 64 0</inkml:trace>
  <inkml:trace contextRef="#ctx0" brushRef="#br0">15088 2750 42 0,'-12'0'3'0,"-24"0"6"0,13 13 7 0,23-13-6 0,10 23 5 0,15-23-1 0,11 11-4 0,24-34-4 0,34-1-1 0,-10-11-3 0,0 23 0 0,-13 1-1 0,-23-2 1 0,-1-24 0 0,-23 3 2 0,-1 22 1 0,-10 0-3 0,-13 12 6 0,0 0-7 0,0 0 1 0,0 0-1 0,0 12-1 0,-13 23 1 0,13 26 0 0,-11 10-1 0,-1 24 1 0,12 12 1 0,-13-36 0 0,13-23 0 0,0-13 0 0,0-23 3 0,-11-12 4 0,11 0-4 0,-12-12-4 0,12 12 0 0,0-23-10 0,12-13-153 0</inkml:trace>
  <inkml:trace contextRef="#ctx0" brushRef="#br0">15551 619 14 0,'-10'0'6'0,"-2"13"-3"0,-12 10 1 0,12 48 1 0,12 1 7 0,0 35-1 0,0 12-1 0,0-12-2 0,0-12-2 0,0 23-2 0,-12 14 2 0,12 35-2 0,0-12-1 0,12-23 0 0,0-14 0 0,-12 13 0 0,-12 12 1 0,-12 12 1 0,24-24-3 0,0-24 0 0,24 25 0 0,-12-14 0 0,0 24 0 0,-12-10 0 0,24 10 0 0,-14-11 0 0,15 0 0 0,-1 0 1 0,-12 24-1 0,-1 11-1 0,-11 1-1 0,0-37 3 0,0 25 0 0,13 0-2 0,10 48-1 0,-10-12-1 0,-13-12 1 0,-13-1 2 0,2-35 2 0,11 35-4 0,0-11 2 0,0 0-3 0,-12-36 2 0,-1-48 1 0,2-47 2 0,-1-24-3 0,-1-35-1 0,-10-48 1 0,23-38 0 0,-13-45 0 0,13-73-4 0,0-11 3 0,0-1 0 0,-10-34 0 0,-14-108-3 0,-12-108-3 0,36 97 4 0,0 143 1 0,12 46-1 0,-12-46 1 0,0-121-8 0,36 1 1 0,-1 166 7 0,-12 48-1 0,-10 13 0 0,-13-25 2 0,0-24-14 0,-13-46 6 0,2 105 10 0,-1 72-4 0,12 26 0 0,0-16-7 0,12 4 1 0,-12-13 3 0,-12-1 5 0,-1 36 1 0,3 12-2 0,10 12 0 0,0 0-1 0,10 0 2 0,-10 12-1 0,-10 12 3 0,10 36 1 0,0 35-3 0,10-12 1 0,15 12 3 0,-25 47 0 0,-12 73 4 0,12 154-7 0,0-107 2 0,12-12-2 0,-12 23 2 0,0 62-2 0,-12 46 3 0,12 0-3 0,0-36 4 0,0-58-3 0,0-3 0 0,12 14 0 0,12 12 1 0,-12-1-1 0,-1-95 0 0,-11-59 6 0,13-12-3 0,-1 12-3 0,-1-24 1 0,2-36-1 0,-13-58 3 0,0-37 1 0,-13-13-6 0,2-24 2 0,-1-45-1 0,12-85-1 0,-13-191-5 0,-10-189 0 0,-1 1 4 0,12 104 1 0,12 1-2 0,12-58-9 0,-12-97-2 0,-12 1 5 0,-11 225 5 0,11 192 3 0,0-36-6 0,0-1-1 0,24 49-3 0,0 35 4 0,-12 24 4 0,0 12 1 0,0 47-1 0,-12 0 2 0,0 23-1 0,12 15 0 0,0 33 2 0,12 37 1 0,12 59 0 0,-14 131 3 0,3-24 2 0,-13 167 1 0,12 24-6 0,-1 10 2 0,14 51-2 0,-1 45 2 0,-1-46-1 0,13-96-1 0,-24-84 1 0,11 13-1 0,2-25 0 0,-25-34-1 0,0-73 0 0,-12-82 8 0,-1-73 1 0,13 2-5 0,13-2-3 0,-1-12-1 0,-12-34-1 0,0-48-29 0,-36-61-84 0</inkml:trace>
  <inkml:trace contextRef="#ctx0" brushRef="#br0">15444 1024 0 0,'0'0'1'0,"25"-11"0"0,-1-2 2 0,-12 13 10 0,-12-12 3 0,-12 12-7 0,-12 12-2 0,-24-12 3 0,1 13 2 0,-25 10-3 0,-11-12 0 0,-1-11-2 0,1 13-3 0,-12-13-1 0,-1 0-1 0,-11-13 1 0,-1 13 3 0,26-11-5 0,0 11 1 0,-3 0 1 0,2-12 4 0,36 12-3 0,10 12-1 0,26-12-2 0,11 0 2 0,0-12-4 0,48-12 1 0,11 0-1 0,12-23-1 0,-23 23 4 0,12-12-4 0,10 0 1 0,14-10 0 0,-12-4 4 0,-25 16-4 0,2-3 1 0,-26 14-1 0,1 12 1 0,-24-2 0 0,0 13 1 0,-13 24 1 0,-21 12 0 0,-3 11-2 0,-35 1 4 0,0-1 0 0,-46 37-3 0,59-36 3 0,23-25-3 0,12-11 0 0,12 13 1 0,0-14-1 0,12 1 0 0,0-12-1 0,12 0 3 0,36 24-3 0,0 23 1 0,23 14 2 0,0 21-3 0,-24 2 2 0,-22-37 4 0,-14-11 2 0,2-25-2 0,-26-22 9 0,2-1-34 0,-1 12-144 0</inkml:trace>
  <inkml:trace contextRef="#ctx0" brushRef="#br0">16183 1583 12 0,'0'0'0'0,"-47"12"8"0,-1 13-8 0,35-25 0 0,13 0 63 0,-11 0-45 0,-12-13-9 0,11 13-6 0,12 13 1 0,0-13 1 0,12 0-1 0,35 0-2 0,37-13-2 0,11 1-2 0,24 12 2 0,12-12 0 0,-13 1 0 0,2-1-1 0,-2 1 1 0,-33-2 0 0,-50 13 0 0,-23 0-1 0,-12 0-19 0,0 13-43 0,0-13 27 0</inkml:trace>
  <inkml:trace contextRef="#ctx0" brushRef="#br0">16671 1381 46 0,'-36'-12'26'0,"13"0"-9"0,12 24-12 0,22 0 7 0,12 1 1 0,26 10-8 0,22-12-3 0,24 14 0 0,-11-2 0 0,-25 0 0 0,-11 2 2 0,-37-13 4 0,-11-12 5 0,-11 13-8 0,-37 10 0 0,-36 84-5 0,2-24 6 0,10-23 1 0,13-25 1 0,23-12-3 0,11 2-3 0,14-13-13 0,-1 24-161 0</inkml:trace>
  <inkml:trace contextRef="#ctx0" brushRef="#br0">15623 1607 15 0,'0'0'3'0,"0"0"-2"0,0 60-1 0,0 71 5 0,0 59 13 0,13 96-5 0,10 82-8 0,-10 38-2 0,-26 23 4 0,2-13 8 0,-1 37-6 0,12-26-7 0,-13-104 2 0,2-97 0 0,-1-95 3 0,-1-70-2 0,2-111-7 0,-1-128-1 0,-1-96 3 0,3-83-1 0,-2-71-4 0,-24-96-2 0,12-24 0 0,24 167 7 0,24 155 2 0,-12 60-2 0,0 11-3 0,-12 0 0 0,-24 47 5 0,0 97 5 0,-1 93-2 0,25 157 2 0,13 202-1 0,11 177-1 0,24 60-2 0,10-69-2 0,-9-180 5 0,-37-144 0 0,-24-84-2 0,-12-80-2 0,12-98-3 0,-24-130-3 0,1-106 2 0,11-145-1 0,12-119-8 0,12-36 5 0,24 27 2 0,-12 92 0 0,0 85 2 0,-12 118 1 0,-12 72 2 0,-12 60 2 0,24 59-2 0,0 59 1 0,12 251 7 0,12 297-3 0,11 119-4 0,-11-179-1 0,-24-189 2 0,-13-143 2 0,-33-97-1 0,-14-129-133 0</inkml:trace>
  <inkml:trace contextRef="#ctx0" brushRef="#br0">15636 3572 19 0,'23'-24'39'0,"-23"24"-18"0,0 82 9 0,24 73-14 0,-24 25-8 0,0-2-4 0,0-82-2 0,0-37 2 0,0-47 5 0,0-83-3 0,-35-84-3 0,-13-48-4 0,24 36 0 0,12 49 1 0,24 81-1 0,-12 37-1 0,11 84 4 0,-22 71 0 0,-14-13-1 0,15-46 1 0,10-12-1 0,0-72 1 0,0-24-32 0,10-47-88 0</inkml:trace>
  <inkml:trace contextRef="#ctx0" brushRef="#br0">15730 3667 32 0,'-35'-47'39'0,"-73"36"1"0,-10 45-23 0,11 62-8 0,35 34-4 0,49 12-2 0,23-33 0 0,47-26-2 0,26-36 1 0,45-35 0 0,36-58 2 0,1-50-2 0,-59 0 0 0,-61-47-1 0,-35 47 1 0,-107-105 1 0,-12 142 1 0,-13 59-2 0,-22 71 0 0,11 47-1 0,72 26 0 0,58 9 0 0,62-21 1 0,46-36-2 0,36-37 0 0,11-59 3 0,-10-71 0 0,-25-61 1 0,-59-23-4 0,-36 25 3 0,-60 23-2 0,-47 0 0 0,-25 36-1 0,-10 71 0 0,-12 71 3 0,10 84-3 0,72-13 0 0,37-11 1 0,82-23 0 0,36-24-2 0,36-38 1 0,24-58 1 0,12-59 0 0,-48 0 1 0,-60-13-2 0,-59-34 2 0,-59-14 0 0,-37 38-1 0,-23 81-1 0,12 37-2 0,24 36-16 0,59 11-80 0,24-58 44 0</inkml:trace>
  <inkml:trace contextRef="#ctx0" brushRef="#br0">15541 524 3 0,'0'0'3'0,"0"-13"0"0,0 2 2 0,0 22 26 0,0 26-20 0,0 10-1 0,0 37 1 0,0 70 0 0,-12 26-3 0,12-62 2 0,-24 1-2 0,12 25 3 0,0-2-5 0,0 60-3 0,12 120 7 0,-25-155-7 0,14-12 1 0,11-25-1 0,0 13 2 0,0-1-2 0,11 13-1 0,2-11-1 0,-1 9 1 0,0 2 0 0,0-23 2 0,-12 23 1 0,0 144 0 0,12-146-3 0,0 2-2 0,12 12 1 0,-24-12 1 0,-12 11-1 0,12 26 0 0,-12-16 1 0,12 4-2 0,12-13 0 0,-12-36 1 0,12 35 0 0,-12 2 1 0,0-13-1 0,0 0-1 0,0-25 0 0,0 0 2 0,10-9-3 0,-10-63 3 0,0-34 1 0,-10-24 2 0,10-36-4 0,0-47-1 0,0-60-5 0,-12-95 1 0,0-35 4 0,0 34-2 0,12-11 2 0,-24-73-5 0,12-152-10 0,24 23 13 0,0 215 1 0,-12 57-1 0,0-46 2 0,-12-59-2 0,24-49-1 0,24 72 1 0,-36 96 0 0,0 22 1 0,-24-22 0 0,12-26 0 0,24 3-1 0,-12 68 0 0,0 50 1 0,0 12 1 0,0-37-1 0,-12-9-2 0,0 21 2 0,12 24 1 0,0 24-1 0,0 13 1 0,0-13-2 0,0 12 3 0,-12 11 1 0,12 13-2 0,0 13 1 0,12 35 0 0,-24 46 2 0,-13 50 2 0,14 106-3 0,11 0 0 0,11-11 0 0,14-2 1 0,-13 25-1 0,-12 1-1 0,0-37 1 0,0 0 2 0,12 0 0 0,-12-12-3 0,0 0 2 0,12 1-2 0,0-1 0 0,12-12 1 0,11-11-1 0,1-1 3 0,11-11-4 0,-23 11 1 0,12 1-3 0,-12-36 2 0,-1 0 2 0,-10-13 0 0,-1 13-2 0,-1-24 0 0,1-24 0 0,0-12 1 0,0-47 0 0,-12 0 1 0,0-2 0 0,0-21 0 0,0-13 2 0,0-12 1 0,0 0-5 0,0 0 0 0,-12 0 1 0,0 0 1 0,0 0-2 0,12 0 1 0,-11 0-1 0,11 0 0 0,-12 0 1 0,-12-12-1 0,-1 12 1 0,14 0-1 0,-1 0 0 0,0 0 0 0,-11-12 1 0,10 12-1 0,2-13 2 0,-1 3 0 0,-1 10-1 0,2-11-1 0,11-2 2 0,0 13-1 0,0-12-1 0,0 12 0 0,-12-12 2 0,12-1-10 0,-49 2-39 0,15 11-103 0</inkml:trace>
  <inkml:trace contextRef="#ctx0" brushRef="#br0">8777 7905 88 0,'-13'-23'6'0,"2"12"8"0,94-26 4 0,72 3-2 0,24 34-7 0,-13 0-4 0,-48-13-3 0,-105-11 9 0,-108 11-4 0,-107 26-4 0,-59 24-2 0,22-3 1 0,108-22-2 0,119-12 2 0,119-12-2 0,95-11 3 0,60-1-6 0,-36 24 5 0,-106-12-1 0,-120 24 0 0,-108-12 1 0,-58 24 0 0,-1-14-2 0,96-10 2 0,94 0-2 0,73 0-17 0,-2 50-134 0</inkml:trace>
  <inkml:trace contextRef="#ctx0" brushRef="#br0">10908 7739 97 0,'0'0'0'0,"-155"-12"16"0,24 48-12 0,72-24 3 0,59 0 9 0,120-24-8 0,116 0-1 0,122-24-3 0,47 25-2 0,-12-2-1 0,-36 1-1 0,-60 0 3 0,-82 12-2 0,-83 0-1 0,-109 0 4 0,-71-11 2 0,-82-1-3 0,-98 12-2 0,-68 0 0 0,-26 0 0 0,1 0 0 0,10 12-1 0,14-1 3 0,47 13-3 0,96-24 1 0,58 13-1 0,60-2 2 0,60-11-4 0,95-11 3 0,108-14-1 0,118 13-2 0,48 12 1 0,-12 0 1 0,-60 0-1 0,-70 0 2 0,-73-11-1 0,-94-1 0 0,-84-12 2 0,-25 24-4 0,-34 24-70 0,46-12 9 0</inkml:trace>
  <inkml:trace contextRef="#ctx0" brushRef="#br0">14243 7787 30 0,'-24'0'25'0,"-73"-12"14"0,39-13-12 0,9 25-13 0,26-11-4 0,83 11-5 0,107 0 1 0,107-12-3 0,47 24 0 0,-23-1-1 0,-36 14 0 0,-72-13-1 0,-118-12 2 0,-60 0 1 0,-96-12-3 0,-70 0 0 0,-61-1 0 0,-11 2-1 0,-12 11 0 0,12 11 1 0,11 14-1 0,60-13 0 0,60 12 0 0,70-24 0 0,50 0 0 0,70-36 0 0,107 0 0 0,73 0 0 0,10 12 0 0,-58 24 0 0,-61-11 0 0,-82-1 0 0,-48-12 1 0,-25 12 1 0,-11-13-1 0,12 14 0 0,12-1-1 0,-12 12 0 0,0 0 1 0,-12 0-1 0,12-11 1 0,0 11 0 0,0 0-1 0,-12 0 0 0,0 0 1 0,0 11-1 0,12-11 0 0,-12 12 0 0,12-1 0 0,-2-11 0 0,-10 13 0 0,13-13 0 0,-13 0 0 0,0-13 0 0,12 13 1 0,-12 0-2 0,0 0 2 0,0 0-2 0,11 0 2 0,2 13-2 0,-13-13 3 0,0 0-2 0,12 12 0 0,-12-12-1 0,0 0 2 0,0 0-2 0,0 0 1 0,0-12 1 0,0 12-1 0,0 0 0 0,11 0-1 0,-11 0 1 0,0 0 2 0,13 0-4 0,-1 0 3 0,-12 0-1 0,11 0 0 0,-11 0 0 0,0 0 0 0,0 0-1 0,0 12 2 0,0-12-1 0,0 0 0 0,0 0 0 0,0 0 0 0,13 0-1 0,-13 0 1 0,11 0 1 0,-22 0-5 0,11-12 3 0,-13 12 0 0,13 0 0 0,0 12 0 0,13 13 0 0,-2-14 1 0,-11 1-1 0,-11-12 0 0,-2 0 3 0,2-12-2 0,-1 12 0 0,-1-11 0 0,2-2 0 0,-1 13-1 0,-1 0 1 0,13 13 0 0,0-2 0 0,13 1-2 0,-13-1 3 0,0-11-1 0,0 0-1 0,0 12-20 0,0 0-97 0</inkml:trace>
  <inkml:trace contextRef="#ctx0" brushRef="#br0">5407 7918 36 0,'-36'-13'19'0,"11"13"1"0,14-11 11 0,-1-1-7 0,35-12-11 0,38 0-4 0,70 11 1 0,357-21 3 0,-167 34-7 0,-11-12-3 0,-60 12 1 0,-47 0 0 0,-72 0-2 0,-73 0 1 0,-45 0-3 0,10 0 0 0,-23-12 2 0,0-12 0 0,-23 24-6 0,-60 11-34 0,-72 14-54 0,24 0 35 0</inkml:trace>
  <inkml:trace contextRef="#ctx0" brushRef="#br0">6002 7834 6 0,'-143'12'13'0,"-35"-12"11"0,47 12 2 0,12-12-3 0,11 24-4 0,25-12-2 0,47-12-1 0,36 0-4 0,72 0-3 0,71-23 1 0,95-2-1 0,95-10-3 0,48 11-3 0,-47 12-2 0,-72 12 0 0,-109 0 1 0,-68 0-1 0,-73-12 4 0,-24-12-3 0,-60 1 0 0,-59 23-1 0,-96 11-1 0,-46 1 0 0,11 12 3 0,12 13-3 0,12-16 0 0,11 16-1 0,48-13 1 0,49-12 1 0,71-1 0 0,46-11-1 0,26 0 0 0,94-23-1 0,60-1 1 0,72 0 0 0,45 11 3 0,-45 3-3 0,46 10-1 0,-94 0-2 0,-49 10 3 0,-58-10 1 0,-48-10 0 0,-36-1-1 0,-24-2 1 0,-36 13-3 0,-23 0 4 0,-36 13-4 0,-48 8 5 0,-35-8-3 0,11-1 1 0,37 0-3 0,46 1 3 0,49-2-2 0,47-11 2 0,12 0-3 0,48-11 3 0,71-2-1 0,71-11-1 0,13 1 1 0,-1 23-1 0,-35-11 0 0,-24-2 1 0,-13 1 1 0,-34 0-2 0,-26-1 1 0,-21 13 0 0,11-11 0 0,-1 11 0 0,-12-12-1 0,-11 12 1 0,-12 0 0 0,-24 0 0 0,12 0 0 0,-12-11 0 0,12 11 0 0,-12 0 0 0,0 0 0 0,12 0 0 0,-12 0 0 0,0 0 0 0,0 11 1 0,-12-11-2 0,12 0 1 0,0 0 0 0,0 12 0 0,0-12 1 0,0 0-2 0,0 0 1 0,0 0 0 0,0 0 1 0,0 0-2 0,0 0 1 0,0 11 2 0,0-11-3 0,0 0 1 0,0 0 1 0,0 0-1 0,0 0-1 0,12-11 2 0,-12 11-2 0,0 11 2 0,0-11-1 0,0 0 0 0,0 0 0 0,0 0 0 0,13 0 0 0,-2 13-15 0,1 11-130 0</inkml:trace>
  <inkml:trace contextRef="#ctx0" brushRef="#br0">3942 12656 15 0,'-25'0'11'0,"-11"13"4"0,15-13 26 0,21-13-8 0,0 13-15 0,34-12-1 0,38-11-11 0,22 11 1 0,26 1 0 0,-2 11-4 0,25-13 0 0,25 1-2 0,34 12 1 0,13 0 3 0,35 0-4 0,262 25 0 0,-238-25 2 0,11 0-3 0,0 0-1 0,1-13 2 0,25 1-1 0,-14-24-1 0,-23 24 1 0,-49 1 0 0,-46-1-1 0,-71 0 2 0,-48-1 0 0,-60 13 4 0,-60-11-4 0,-71 11 0 0,-83 0 1 0,-48 0-2 0,-60 0 1 0,-35 11 2 0,-24 14-3 0,-24-13 1 0,-1 11-1 0,38-12-1 0,46-11 1 0,36 0-3 0,25 0 2 0,35 0 0 0,23-11 0 0,13 11-2 0,35 0 2 0,36 0 2 0,47-12-2 0,48 12 2 0,24 12-2 0,37-1 1 0,33 2 0 0,38-1 0 0,82-12 2 0,25-12 3 0,34 12-5 0,39 0 1 0,44-13 4 0,37 2-5 0,-1-12 2 0,13 23-2 0,2-12 0 0,-38 12-1 0,-25-12 2 0,-46-1-4 0,-22 13 4 0,-50 0-2 0,-47 0 1 0,-48 0-1 0,-48-11 3 0,-22-12-3 0,-37 23-9 0,-96-13-136 0</inkml:trace>
  <inkml:trace contextRef="#ctx0" brushRef="#br0">3881 11334 70 0,'0'-11'4'0,"-10"-37"2"0,-1 36 20 0,-2 83-7 0,13 108 3 0,13 107-4 0,8 36-8 0,-8-84-7 0,-1-72 3 0,-12-70-1 0,11-61 2 0,-11-82 1 0,-11-96-4 0,11-35 1 0,0 11-3 0,-12 0-1 0,12-83 0 0,12 12 2 0,-1 119-2 0,-11 72-1 0,0 22 1 0,-11 13-2 0,-1 96-2 0,-11 142-2 0,12 60 2 0,-2-83 2 0,26-98 0 0,-26-55 1 0,1-50 1 0,0-84-17 0,0-83-86 0,12 119 48 0</inkml:trace>
  <inkml:trace contextRef="#ctx0" brushRef="#br0">3823 11168 73 0,'-36'-23'20'0,"12"-2"5"0,1 13-3 0,23 12-9 0,0 0-7 0,23 24 3 0,49-11-2 0,23-2-1 0,60 1 0 0,35-12-3 0,37 24-1 0,11 0 0 0,36 0 1 0,47-14 1 0,37-10-4 0,11 13 1 0,-1-13 0 0,-10-13 1 0,-13-8-1 0,-23 8-2 0,-48 1 3 0,-72 12-3 0,-95-12 1 0,-59 12 0 0,-60 0 4 0,-71 0-3 0,-96 12 2 0,-107-12-3 0,-59 0 3 0,-61 0-3 0,-57 0-1 0,-15 0 1 0,-21 0 1 0,47 25-3 0,46-4 1 0,97 4 1 0,107-25-4 0,83-12 4 0,71-1 0 0,36 3 1 0,36 10-3 0,46 0 2 0,73 10 1 0,72-10 0 0,119 13 1 0,94-13 0 0,73-13-2 0,35 3-2 0,-1-14 4 0,-34 24-3 0,-84-24 0 0,-96 11 1 0,-108 2-3 0,-70-12 1 0,-94 10 4 0,-49 1-2 0,-13 0 2 0,-10-11-1 0,-12 23 1 0,11-11-2 0,24-2 2 0,0 13-5 0,24 13 3 0,-13 81-2 0,13 72-1 0,-12 97 2 0,-12-1 0 0,0-48 1 0,0-59 0 0,0-61 1 0,24-23 0 0,-12-81 5 0,-24-98-4 0,-24-82 0 0,1-36-2 0,23 11 0 0,12 13 1 0,0 23 0 0,-12 61 0 0,12 70-1 0,0 48-4 0,24 95 2 0,-24 107 0 0,0 96-2 0,0 35 3 0,11-70 2 0,13-85-1 0,-1-71 3 0,-10-82 3 0,-13-86 0 0,0-83-11 0,-13 62-138 0</inkml:trace>
  <inkml:trace contextRef="#ctx0" brushRef="#br0">21114 5405 56 0,'-24'0'9'0,"-36"48"-8"0,47-12-1 0,86-24 0 0,81-49 6 0,120-34 2 0,119 12-2 0,48 23-5 0,-12 36-2 0,-97 24-1 0,-105-24 4 0,-37-13-2 0,-58-10-20 0,-73 23-46 0</inkml:trace>
  <inkml:trace contextRef="#ctx0" brushRef="#br0">21471 5798 61 0,'-132'-12'3'0,"14"0"-1"0,129-35 4 0,73-13 0 0,213-22 1 0,132 11-6 0,118-2-2 0,13 14 0 0,-83 36 2 0,-192 23 3 0,-178 0-2 0,-82-13 0 0,-25 1-23 0,0 24-51 0</inkml:trace>
  <inkml:trace contextRef="#ctx0" brushRef="#br0">21673 6489 0 0,'0'0'0'0,"0"-24"8"0,0 0 15 0,-12 12-4 0,1 1-6 0,11-13-7 0,23-12-2 0,24 12-2 0,13 12 0 0,-24 12 1 0,0 36 1 0,-12 12 0 0,-24 11-2 0,0-11 1 0,-36 12 2 0,-24-13 3 0,-23 11-5 0,36-33 1 0,23-25 0 0,35 0-3 0,36 0-1 0,2 0 1 0,10-12-1 0,14-1-1 0,-16 3 1 0,16-1-20 0,-14 11-29 0,-35-13 9 0</inkml:trace>
  <inkml:trace contextRef="#ctx0" brushRef="#br0">22161 6513 60 0,'-35'-24'6'0,"23"-13"2"0,59 26 1 0,25 11-7 0,35 0-1 0,-12-12 0 0,-11 1-16 0,-37-26-48 0,-35 26 54 0</inkml:trace>
  <inkml:trace contextRef="#ctx0" brushRef="#br0">22423 6226 17 0,'0'0'0'0,"-59"-23"39"0,23 35-11 0,12 70-14 0,12 39-9 0,24-37-4 0,36-13-7 0,23-60-69 0,-59-11 53 0</inkml:trace>
  <inkml:trace contextRef="#ctx0" brushRef="#br0">22781 6132 4 0,'0'-24'0'0,"12"0"5"0,11 0 11 0,13 1 2 0,-12 11-3 0,0 12-8 0,-24 23 1 0,0 37-4 0,-24-13-2 0,12 1-1 0,24-25-1 0,0 2 0 0,24 0 0 0,-13 33 0 0,-23 14 0 0,-35-13 5 0,-25-22 3 0,1-26-2 0,11-22-4 0,37-2-4 0,22-11-29 0,37 11-36 0</inkml:trace>
  <inkml:trace contextRef="#ctx0" brushRef="#br0">23149 6239 55 0,'0'-24'12'0,"-11"1"-8"0,22 23 12 0,2 34-4 0,22 37-9 0,-35-10-3 0,-23-1 3 0,-25-49-1 0,24-11 1 0,35-48-2 0,50-11-1 0,34 13 0 0,-24-4-1 0,-47 27 7 0,-48 23 7 0,-11 23-8 0,-13 38-3 0,12-1 1 0,36-13-4 0,36-23 3 0,24-13-1 0,-13-22-2 0,-24-1 1 0,2 0-19 0,-1-1-38 0,-24 13-5 0</inkml:trace>
  <inkml:trace contextRef="#ctx0" brushRef="#br0">23662 6465 47 0,'-12'-36'27'0,"1"13"-7"0,11 11-3 0,0 36-4 0,0 60-6 0,0-2-5 0,0-22 1 0,-13-36 2 0,13-24 5 0,-12-61-5 0,12-33-2 0,0 10-2 0,12 25 0 0,-12 47 1 0,0 35-3 0,0 25 1 0,0 0 0 0,-12-23 0 0,12-25 2 0,0-13-1 0,-12-11-2 0,12 11-16 0,0 13-32 0,0 0-42 0</inkml:trace>
  <inkml:trace contextRef="#ctx0" brushRef="#br0">21780 7096 4 0,'-60'-12'21'0,"-10"12"10"0,10 12 4 0,24-12-10 0,23 13-16 0,192-26 2 0,48 1-8 0,47 12-5 0,24-12 2 0,-1-1-2 0,-58 3-1 0,-97 10 2 0,-70 0 2 0,-72 0 1 0,-60 0-1 0,-83 0 0 0,-83 35 3 0,-36 1-2 0,0 0 0 0,11-12 3 0,74 10 2 0,34-21-3 0,71-1-1 0,72-12 1 0,72-36-4 0,94-11 0 0,73 11-2 0,11 12 1 0,0 0 0 0,-73 11 0 0,-57 3-1 0,-61 10 1 0,-70 0 2 0,-96 0 1 0,-60 10 0 0,-83 3-1 0,12-1 2 0,12 13-1 0,35-14-1 0,36 1 0 0,96-12-1 0,59 0 0 0,71 0 0 0,84 0 0 0,46-12-1 0,27 1 0 0,-39-2-1 0,-57 13 2 0,-49-12 0 0,-35 12-1 0,0-12 1 0,-24-1 0 0,-1 3 1 0,-23 10 0 0,0-11 0 0,12 11 0 0,-12 0-1 0,11 0 0 0,2 0 0 0,-13-13 1 0,12 13 0 0,-12 0-1 0,12 0 0 0,-12 0 0 0,0 0 0 0,12 0 0 0,0 0 0 0,-12 0 0 0,0 0-1 0,0 13 3 0,0-13-3 0,0 0 1 0,0 11-1 0,0-11 2 0,0 0-1 0,0 0 1 0,0 0-2 0,0 0 1 0,0 0 1 0,0 0-2 0,0 10 1 0,0-10 0 0,0 0 1 0,0-10-2 0,0 10 2 0,0 0 0 0,0-11 0 0,0 11-3 0,0 0 3 0,12 0-1 0,-12-13 0 0,0 13 0 0,0 0 0 0,0 0 0 0,0-12-2 0,0 12 2 0,12 0 1 0,-12 0-2 0,0 0 2 0,0 0-1 0,0-12 0 0,0 12 0 0,12 0 0 0,-12 0 0 0,0-13 0 0,0 13 0 0,0 0 0 0,10 0 0 0,-10-11 0 0,0 11 0 0,0 0 0 0,13 0 0 0,-13 0 0 0,0 0 0 0,0-12 0 0,0 12 0 0,0 0 0 0,0-11 0 0,0 11-12 0,0-13-115 0</inkml:trace>
  <inkml:trace contextRef="#ctx0" brushRef="#br1">15493 1691 47 0,'-12'-48'14'0,"0"48"-4"0,12 0 1 0,-12 0 20 0,-1-12-20 0,-10 1-8 0,-24-26 0 0,-25 14 3 0,-47 12-2 0,-37 11-1 0,3-25 1 0,-26-23-6 0,36 13 5 0,0-1-3 0,1 12 0 0,-85 0-1 0,-11 1-2 0,24-1 3 0,-1 12-2 0,25-13 0 0,-25 25-2 0,-35-11 2 0,-24 22 0 0,1 2 5 0,11 11-1 0,11 0 1 0,0 36 2 0,-22 11 0 0,0 0 0 0,-50 24-6 0,98-1 2 0,69-10 3 0,122-71-4 0,-133 95 3 0,12 34-2 0,12 13 1 0,36 0-2 0,46 0 2 0,15 0 1 0,-2 21-3 0,12 4 0 0,24-13 0 0,24 11 2 0,36-23 0 0,23 0-3 0,13 11 1 0,35-11-1 0,24-24 2 0,10 1-2 0,26-27 1 0,13-8 0 0,10-2-1 0,0-24 0 0,25-11 2 0,-1-2-1 0,0-21-2 0,12-1 2 0,1-12 1 0,11 0-1 0,0-13-1 0,12-22 1 0,-12-1 0 0,-24 0 0 0,-24 12 1 0,-23-13-1 0,12 2 1 0,12-12 0 0,-13-2 2 0,-12 0-2 0,-23-9 0 0,-36-14 0 0,12 0 0 0,12-23 1 0,12 0-2 0,-13-1 0 0,-22 14 1 0,-25-3-1 0,-1-10 1 0,13-13 0 0,1-10 1 0,-12-2-2 0,-25 12 0 0,-23-12 1 0,-12 2 1 0,-14-13-1 0,27 0-3 0,-13 0 2 0,-12-1 0 0,-24-23 1 0,0 0-1 0,-12 12 1 0,12-12-1 0,0 0 1 0,-25-1 0 0,-11 2 2 0,-10 11 0 0,10 24-1 0,12-13-2 0,-12-22 0 0,-24 11-1 0,-23 12 0 0,23 48 6 0,-22-12-6 0,-15-2-1 0,-9 14 0 0,-13 11 3 0,-48 2 0 0,-11 21-4 0,-1 25 0 0,23 0 5 0,38 0-3 0,-2 12-16 0,-10 47-131 0</inkml:trace>
  <inkml:trace contextRef="#ctx0" brushRef="#br1">9871 3714 1 0,'0'0'0'0,"-34"60"12"0,22-12 15 0,12-1 11 0,12-10-3 0,-12-14-11 0,0 1-5 0,0-37-3 0,-12-58-10 0,12-59-2 0,12-37-4 0,-12 24 2 0,-12 13-3 0,24 22 1 0,-1 13 3 0,-11 22 1 0,-11 27-1 0,-1-2-3 0,-12 12 10 0,12 11-8 0,1 25 0 0,-2 25-2 0,-35 34 1 0,-23 37-4 0,0 0 6 0,11-12-2 0,24-26 1 0,11-22-3 0,25-25 4 0,0-11-4 0,0-34 4 0,25-62-4 0,11 12 2 0,0 1-2 0,-12 12 2 0,-2 11-3 0,27 13 4 0,-26 23-3 0,13 12 1 0,0 58 0 0,1-9 0 0,22 10-3 0,-12-10 3 0,13-26 1 0,-36 1 0 0,-24-24 3 0,0 1-1 0,-12-1-2 0,12 0-3 0,47 12-133 0,-36-13 73 0</inkml:trace>
  <inkml:trace contextRef="#ctx0" brushRef="#br1">13909 440 0 0,'-12'0'0'0,"-24"-23"0"0,24 23 0 0</inkml:trace>
  <inkml:trace contextRef="#ctx0" brushRef="#br1">21328 3609 43 0,'24'-37'4'0,"-12"13"-2"0,-12 1-1 0,0-25 3 0,-36-25 5 0,-24 15 0 0,-35-14-1 0,-25 26-3 0,-10-51-4 0,-25 26 1 0,-35 11-3 0,-25-11 3 0,-23 10-2 0,-13 15-1 0,14-2 1 0,-25 12 2 0,12 1-3 0,-13 24 0 0,2-2 1 0,-2 26-1 0,-9 10 0 0,9 12 4 0,0 1-2 0,14 36-1 0,35-1 3 0,23 23-2 0,24 2 1 0,-11 13 0 0,-1-27-2 0,12 12 1 0,13 2 0 0,23 13 1 0,23 21-2 0,-11 24 0 0,36 1 0 0,12 24 0 0,35-14 0 0,24 27-1 0,24 10 1 0,24 13 0 0,22-12-1 0,27 10 2 0,9-22-2 0,26 12 1 0,23-1 1 0,35 11 0 0,25-33-3 0,11-13 2 0,24-25 3 0,0-11-2 0,13-36 0 0,10-11 1 0,12 0 1 0,-10-37-1 0,-13-12 2 0,1-35-2 0,-2 0-1 0,2-23 2 0,11-13 0 0,-24 0-3 0,0-35-1 0,-24 0 3 0,-11-13 0 0,-14 1-1 0,3-13 1 0,-2-22 1 0,-23-14 1 0,-24 13 0 0,-36 0-1 0,-24 12-1 0,-59 82-2 0,60-105 0 0,-1-25 3 0,-12-12 0 0,-24 1-2 0,-11-1 2 0,-23 1-1 0,-1-13 0 0,-12-10 0 0,0 34-1 0,-25 0 0 0,14 11-1 0,-25-22 1 0,-11 11-1 0,-13 24 1 0,-11 12 0 0,-13-12 0 0,12 12-2 0,-11 12 0 0,12 11 0 0,-36 37 1 0,-48 35-2 0,-36 48-66 0,156-11 9 0</inkml:trace>
  <inkml:trace contextRef="#ctx0" brushRef="#br1">4180 12787 4 0,'-24'0'15'0,"24"-34"17"0,-24 9-4 0,-12 13-11 0,-11-1 0 0,35 13-4 0,12-11-7 0,72-1-3 0,58 1 1 0,61-2-1 0,71 1 0 0,72 0 1 0,71 1-1 0,34-1-1 0,3 1 0 0,-15-14-2 0,-33 0 1 0,-36 2-3 0,-49 0 4 0,-84 11-2 0,-82 12-1 0,-130 0 3 0,-60 12 6 0,-120 0-6 0,-84-1 0 0,-70 12-1 0,-84-10 3 0,-46 11-4 0,-50 0 1 0,13-1-3 0,35 14 2 0,72-26-3 0,70-11 2 0,62 12 0 0,95-12-2 0,82 0 2 0,72 0 2 0,48 0 1 0,83-23 0 0,83-14 2 0,83 14-3 0,73-1 4 0,47 0-3 0,23-12 0 0,-11 13-1 0,-12 11-1 0,-48-1 0 0,-71 2-1 0,-72-1 1 0,-60 12 0 0,-34-24 1 0,-37 12 2 0,-36 0-3 0,-47 12 1 0,-12 12 2 0,-46-12 0 0,-74 0-1 0,-84 0-1 0,-57 12-1 0,-108 1 2 0,-36-2-1 0,-59 25-1 0,-13-1-1 0,1 13 1 0,24 0-4 0,47 0 2 0,58-1-2 0,86-23 3 0,70 0 0 0,109-24 2 0,82 0-1 0,59 0 0 0,84-24 1 0,107 0 1 0,72-23 3 0,59-1-3 0,47 0 3 0,49-11-3 0,11 22 0 0,-24 3-2 0,-35-3 2 0,-72 14-3 0,-119 12 0 0,-95-14 2 0,-71 13 1 0,-37-1 2 0,-22 2 1 0,-13 11-3 0,11-12 0 0,1 1 0 0,-1-2 0 0,2 1-2 0,-13 0 1 0,0 12-4 0,-24 12-181 0</inkml:trace>
  <inkml:trace contextRef="#ctx0" brushRef="#br1">4441 12347 67 0,'0'0'0'0,"-23"-36"55"0,71 13-38 0,70 10-5 0,50-11-4 0,9 13 1 0,-92 11-6 0,-98 0 6 0,-105 11-5 0,-73 26-3 0,1-14 1 0,47 1-1 0,95-12-1 0,84 0 1 0,94 1 0 0,49-26 0 0,-13-11 0 0,-117 24 3 0,-98 0-4 0,-117 24 1 0,-49 10-1 0,49-21 1 0,143-1 0 0,82-24-1 0,120-11 1 0,23 12 1 0,-59-14-3 0,-131 13 3 0,-119 12 1 0,-49 0-2 0,26 12 0 0,81-12 0 0,74 0-1 0,71-12 0 0,-2 12 0 0,-46 0 1 0,-36 0-1 0,-24 0 1 0,-11 0 0 0,-2 0-1 0,25-13 1 0,0 13-2 0,0 0 2 0,13 13-97 0,-13-13 25 0</inkml:trace>
  <inkml:trace contextRef="#ctx0" brushRef="#br1">10395 8704 8 0,'-11'-12'4'0,"-60"-47"22"0,-13-12 4 0,-22 34-11 0,-14 13-5 0,-12 35-5 0,-22 60-4 0,23 26-3 0,24 34 2 0,48 22-2 0,35 27 0 0,60 0 0 0,58-15 0 0,38-33-1 0,35-61-2 0,22-47 2 0,3-35 2 0,-14-86-1 0,-47-34 0 0,-36-72 1 0,-83-23 0 0,-60 24-1 0,-70 60 5 0,-37 21-3 0,-23 75-3 0,58 46-2 0,85 71-54 0,35-35-21 0</inkml:trace>
  <inkml:trace contextRef="#ctx0" brushRef="#br1">10883 9881 7 0,'0'-34'18'0,"-10"-14"4"0,-14 0 10 0,-24 2-9 0,-23 9-8 0,-49 13-7 0,-213 35-1 0,142 39-3 0,25 32-2 0,35 12 1 0,24 27-2 0,22 21 0 0,27 1-1 0,45 0 0 0,62-24 0 0,70-12-1 0,35-24 1 0,48-24 1 0,1-22 1 0,0-37-2 0,-25-60-1 0,-47-22 1 0,-35-26 3 0,-49-60 0 0,-47-58-1 0,-59-23 1 0,-60 58 4 0,-12 72-1 0,0 95-5 0,12 24-30 0,59 36-80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57D200"/>
      <inkml:brushProperty name="antiAliased" value="0"/>
    </inkml:brush>
  </inkml:definitions>
  <inkml:trace contextRef="#ctx0" brushRef="#br0">18934 5263 0 0,'12'0'0'0,"36"-25"0"0,-1 2 1 0,-35-1 3 0,0 24 4 0,-24 0-2 0,0 0-1 0,-11-12-3 0,-13-13 4 0,-11 15 2 0,-1-14 0 0,-13 0-5 0,3 11 0 0,-2 2-1 0,1-1-1 0,-13 24 3 0,1-1 1 0,-1 39-5 0,-11 8 1 0,-2 2-1 0,3-13 1 0,11 25-1 0,-1-12 3 0,24 11-3 0,25 0 1 0,10 13 0 0,13 11 0 0,25-1-1 0,10-10 3 0,25 0-3 0,11-1 0 0,13-24 0 0,-1 1 1 0,13-12 0 0,-1-24 0 0,0-14 1 0,-13-20-1 0,3-26-1 0,-2-12 0 0,-12-11 0 0,1-14 0 0,-36 27 3 0,-13 10-3 0,-11 13 1 0,12-37 0 0,0-1 1 0,0 2 0 0,-12 0 0 0,-12-1 1 0,0 1-1 0,0-1 0 0,-12 1 0 0,-12 0 1 0,0 11 0 0,-12 0 0 0,1 0-1 0,-1 13-1 0,-11-1-1 0,10 12 2 0,-10 12-1 0,-1 0 0 0,-11 12 1 0,-13 0-1 0,13 0-1 0,-13 12 0 0,-24 36 0 0,-34 47-27 0,35-12-60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57D200"/>
      <inkml:brushProperty name="antiAliased" value="0"/>
    </inkml:brush>
  </inkml:definitions>
  <inkml:trace contextRef="#ctx0" brushRef="#br0">4765 12669 19 0,'0'-25'8'0,"11"-58"8"0,12 59 7 0,-11 48 1 0,-12 84 0 0,0 70-13 0,11-12-3 0,2-34-4 0,-13-38-2 0,0-34-4 0,12-24-24 0,-12-48-65 0</inkml:trace>
  <inkml:trace contextRef="#ctx0" brushRef="#br0">4752 12585 26 0,'-12'0'14'0,"0"13"13"0,0 21-3 0,-24 14-5 0,1 0-7 0,-13 23-6 0,1-23-4 0,23-12-1 0,0-13 0 0,24-23-1 0,0 12 1 0,0-24 2 0,11-36-1 0,26-11-1 0,-14 13 0 0,1-4 0 0,-1 16-1 0,13 9 1 0,0 25 1 0,24 0-1 0,-26 25 1 0,38-14 2 0,-1 1-5 0,1-24-29 0,-24 12-76 0</inkml:trace>
  <inkml:trace contextRef="#ctx0" brushRef="#br0">17361 12847 8 0,'0'-23'25'0,"0"-14"11"0,0 24-3 0,-10 63-10 0,-2 92-8 0,12 26-6 0,-12-26-3 0,12-24-1 0,0-34-2 0,-12-26-2 0,0-21-16 0,12-61-52 0,-12 1-7 0</inkml:trace>
  <inkml:trace contextRef="#ctx0" brushRef="#br0">17361 12728 77 0,'-22'-25'18'0,"-2"25"6"0,0 37 6 0,-13 47-9 0,-22-2-12 0,12-22-1 0,-1 11-4 0,25-35-1 0,11-12-1 0,12-24 1 0,0-13 1 0,12-34-3 0,-1-11 0 0,25-3-1 0,-12 14 2 0,12 11-3 0,11 0 3 0,-11 11-2 0,0 15 0 0,-12 33 3 0,10 37 1 0,15-1-2 0,-13 1 2 0,11-24-2 0,-23-25-2 0,24 1-35 0,-24-24-104 0</inkml:trace>
  <inkml:trace contextRef="#ctx0" brushRef="#br0">19792 7001 7 0,'-12'-24'10'0,"-1"1"-1"0,13 10-1 0,25-11 0 0,23 1-2 0,35-1-3 0,12 0-1 0,-1-12 0 0,2 13 1 0,-36-2 0 0,-24 14-2 0,-24 11 1 0,-1-12-1 0,1 1 1 0,-24 11-2 0,1-13 1 0,-14 13-1 0,2 0 0 0,-1 0 1 0,-1-12-1 0,-9 12 0 0,10 0 1 0,24-12-1 0,-13 12 2 0,13 0-1 0,0-13 0 0,13 13 1 0,-1 0-1 0,23 13-1 0,1-13 1 0,11-13-1 0,-11 13 0 0,-12 0 1 0,0 25 0 0,-12 0 4 0,-12 9 0 0,-12-9 1 0,-12-2 0 0,0 13-4 0,-12 12-10 0,13-1-50 0,23-47 28 0</inkml:trace>
  <inkml:trace contextRef="#ctx0" brushRef="#br0">19065 6883 2 0,'-107'-25'12'0,"0"-11"-5"0,0 1-6 0,-36 10-13 0,-24-9 10 0,-23 21 7 0,-13 1 0 0,1 37-5 0,-13 22 1 0,13-12-1 0,-12 1 2 0,-1 24 4 0,25 22-6 0,22 26 0 0,2-1-5 0,35 25-2 0,60-2 2 0,35 25 3 0,61 25 0 0,45 21 1 0,26 0-2 0,35-21 1 0,-107-144 2 0</inkml:trace>
  <inkml:trace contextRef="#ctx0" brushRef="#br0">17612 8893 0 0,'0'0'0'0,"273"25"0"0,26-13 0 0,11-49 0 0,-24-10 0 0,-13-11 0 0,-34-26 0 0,-2-12 0 0,-22 0 0 0,-36 2 0 0,-72-1 2 0,-36-13 1 0,-35-10-1 0,-25-26 0 0,-22 12-2 0,-37 14 1 0,-23-1 0 0,-24 0-2 0,-25-11-3 0,2 22 5 0,-13 37 2 0,-1 11 0 0,2-11-4 0,-1-13-1 0,11 37 3 0,14 11 1 0,10 11 2 0,13 2-1 0,-1 12-1 0,38-1 0 0,-3 0 1 0,37 12-5 0,0 12-22 0</inkml:trace>
  <inkml:trace contextRef="#ctx0" brushRef="#br0">16290 6132 34 0,'-47'-24'24'0,"23"12"-13"0,36 0-7 0,24-1 1 0,0 13 5 0,23 0-3 0,13 0-4 0,47 0 1 0,-12 37-2 0,0 34 7 0,-1 13-2 0,-21 0-3 0,-50-25-3 0,1-36 1 0,-24-11 0 0,-12-12 1 0,-25 0-52 0,2 0-17 0</inkml:trace>
  <inkml:trace contextRef="#ctx0" brushRef="#br0">16612 6418 50 0,'-11'-12'18'0,"11"12"-12"0,59 12 1 0,24-12 0 0,24 11 1 0,-35 12 1 0,-25 14-4 0,-11-1-1 0,-12-13-2 0,-1-11 0 0,-10-12-26 0,-13-12-52 0</inkml:trace>
  <inkml:trace contextRef="#ctx0" brushRef="#br0">17041 6144 48 0,'0'23'18'0,"-12"61"12"0,12 12-20 0,0-14-6 0,0-34 0 0,-13-23-2 0,2-2-92 0</inkml:trace>
  <inkml:trace contextRef="#ctx0" brushRef="#br0">19077 10049 0 0,'0'-13'7'0,"-24"-10"15"0,-11-13-6 0,-14 1-8 0,2 11-4 0,-13 24-1 0,-34 0 1 0,-37 24 0 0,0 23 0 0,-1 13-2 0,14-12-1 0,-2 23 0 0,-23 36 3 0,25 12-1 0,10-12-1 0,25 12 1 0,23 36 0 0,12 12 0 0,25-1-1 0,46 1-1 0,37 0 0 0,48-24 0 0,23-36 0 0,47-59-1 0,25-13 0 0,22-11 1 0,-23-24 0 0,37-47 0 0,-24-37 0 0,-13-11 0 0,-23-23 2 0,-36-14-1 0,-24-12 0 0,-12-11-1 0,-48 13 0 0,-23 11 1 0,-36-11-1 0,-24 21 1 0,-35 16-1 0,-13-3 0 0,-47 24 0 0,-12 13 1 0,-12 12-2 0,-11 11 0 0,11 12 1 0,0 13-1 0,11 11 1 0,2 24 0 0,35 23-1 0,11-11 1 0,25 12 0 0,-1-24 0 0,24 13 2 0,12-25-1 0,1 11-1 0,10-11 0 0,13-11-1 0,-11 11-1 0,22-13-29 0,14 37-66 0</inkml:trace>
  <inkml:trace contextRef="#ctx0" brushRef="#br0">13445 9584 0 0,'23'24'0'0,"120"84"0"0,48-61 1 0,71-94 1 0,47-61 4 0,36-71-2 0,0-47 2 0,2-23-1 0,-27-25-4 0,-21-24 1 0,-61 24 1 0,-71 0-3 0,-60 12 1 0,-71 0 0 0,-60 11 0 0,-48 62-1 0,-47 47 3 0,-60 58-2 0,-72 72-2 0,-45 58 1 0,-62 98 1 0,37 35 0 0,23 59-1 0,1 36-2 0,23 34 1 0,59 15 0 0,25-2-1 0,35 13-4 0,23-37 2 0,74-35 2 0,58-24 1 0,83-47 1 0,94-72-2 0,63-83 0 0,57-108 1 0,50-82 1 0,-2-49 0 0,23-47 3 0,-22-36-2 0,-13-35 1 0,-35 11 1 0,-60 13-2 0,-95 11-1 0,-108-47-3 0,-70-25-1 0,-37 25 9 0,-60 119 15 0,-319 47-5 0,153 179-15 0,-35 83 2 0,-48 108-3 0,-23 94-1 0,-26 120-14 0,73 35-21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57D200"/>
      <inkml:brushProperty name="antiAliased" value="0"/>
    </inkml:brush>
    <inkml:brush xml:id="br1">
      <inkml:brushProperty name="width" value="0.05292" units="cm"/>
      <inkml:brushProperty name="height" value="0.05292" units="cm"/>
      <inkml:brushProperty name="color" value="#3165BB"/>
      <inkml:brushProperty name="antiAliased" value="0"/>
    </inkml:brush>
  </inkml:definitions>
  <inkml:trace contextRef="#ctx0" brushRef="#br0">11098 14072 6 0,'-11'-71'9'0,"-14"0"8"0,14 12-4 0,11 23-3 0,11 24-5 0,2 72 7 0,10 142 3 0,-23 179-7 0,13 155-11 0,10 0 1 0,37-97-1 0,-24-81 3 0,-36-96-1 0,-12-70-2 0,-12-110-44 0,24-70 12 0</inkml:trace>
  <inkml:trace contextRef="#ctx0" brushRef="#br0">9729 16312 45 0,'-132'-25'7'0,"25"14"-5"0,96 11 5 0,47 11-5 0,107 14-1 0,143-25 1 0,165-12 3 0,145-1-2 0,155 2-1 0,106-1-4 0,72 1 4 0,36 22-1 0,-14 25-1 0,-80 11 1 0,-109-11 8 0,-143-11-1 0,-119-14 0 0,-119 1-2 0,-107-24-4 0,-143 1-20 0,-131-2-67 0</inkml:trace>
  <inkml:trace contextRef="#ctx0" brushRef="#br0">13647 14109 28 0,'-24'-12'11'0,"-22"0"16"0,21 12-8 0,25 0-13 0,25 0 1 0,45 12-1 0,24 0 0 0,14 1-4 0,-12-13-1 0,-37 0 0 0,-23-13 0 0,-24 1-13 0,-12 12-43 0,0-12 22 0</inkml:trace>
  <inkml:trace contextRef="#ctx0" brushRef="#br0">13885 13896 21 0,'0'-13'10'0,"0"-11"23"0,0 24-2 0,-12 83-14 0,-12 36-7 0,24 24-4 0,12-49 0 0,-12-44-3 0,0-39 0 0,12-35-28 0,0-13-71 0</inkml:trace>
  <inkml:trace contextRef="#ctx0" brushRef="#br0">14469 14156 53 0,'-12'-11'15'0,"0"-1"15"0,36 12-8 0,46 0-11 0,37 12-2 0,1-12-3 0,-24 0-2 0,-13-12-3 0,-23-24-1 0,-24 24-13 0,-24-1-52 0,-24 2-2 0</inkml:trace>
  <inkml:trace contextRef="#ctx0" brushRef="#br0">14778 13917 33 0,'0'-10'21'0,"-24"10"25"0,13 60-19 0,11 58-14 0,0 1-5 0,11-35-5 0,1-37-2 0,-12-34-31 0,12-26-87 0</inkml:trace>
  <inkml:trace contextRef="#ctx0" brushRef="#br0">15444 14085 78 0,'0'0'0'0,"-34"-24"33"0,22 1-5 0,24 23-21 0,59 0 0 0,35 0 0 0,2 0-5 0,-24-12-1 0,-25 12 0 0,-23-12-13 0,-24 12-46 0,-12 0-14 0</inkml:trace>
  <inkml:trace contextRef="#ctx0" brushRef="#br0">15707 13787 60 0,'0'0'0'0,"-24"25"39"0,13 59-12 0,-2 34-15 0,26-23-7 0,-2-24-2 0,-11-24-10 0,0-10-117 0</inkml:trace>
  <inkml:trace contextRef="#ctx0" brushRef="#br0">16219 14061 83 0,'-12'-35'11'0,"61"23"20"0,-2-1-18 0,12 13-7 0,25 13-4 0,-2-13-1 0,-9 0 0 0,-39-13-32 0,-21 2-79 0</inkml:trace>
  <inkml:trace contextRef="#ctx0" brushRef="#br0">16588 13787 34 0,'0'0'0'0,"-24"12"59"0,-12 96-29 0,25 46-16 0,11-22-9 0,11-48-3 0,2-50-14 0,-13-22-104 0</inkml:trace>
  <inkml:trace contextRef="#ctx0" brushRef="#br0">11706 16193 4 0,'0'0'1'0,"0"-24"14"0,0 0 8 0,0 0 10 0,-12 24-5 0,-24 36-15 0,13 23-6 0,-1-11-4 0,35-12-1 0,25-12-1 0,12-36 1 0,0-47 1 0,-14-13-1 0,-34 23 1 0,-22 38 5 0,-26 11-4 0,0 48-3 0,13-1 0 0,35-10 0 0,35-3-1 0,13-21 0 0,12-26 1 0,-37-34 1 0,-23-24 0 0,-35 34 3 0,-13 26 0 0,0 35-5 0,13 24 1 0,35-1-1 0,47-23 0 0,1-35 0 0,0-39 0 0,-38 28 0 0,-20 10 0 0,-38 12 0 0,0 34 0 0,36 3-25 0,72 10-109 0</inkml:trace>
  <inkml:trace contextRef="#ctx0" brushRef="#br0">12587 16240 84 0,'-12'-24'2'0,"-11"-11"32"0,-25 35-20 0,-24 35-9 0,37 2-2 0,35-3-3 0,0 3 1 0,60-14 0 0,10-46-1 0,-10-25 2 0,-36-25 0 0,-12 15 5 0,-48 22 2 0,-35 25-5 0,-13 22-4 0,0 49 1 0,48-1 0 0,61 0-1 0,70-22 0 0,13-26 0 0,-25-46 0 0,-35-25 2 0,-36 13 0 0,-48 23 3 0,-48 24-4 0,1 24 0 0,12 11-3 0,82 13-28 0,85-37-87 0</inkml:trace>
  <inkml:trace contextRef="#ctx0" brushRef="#br0">13207 16203 79 0,'0'0'0'0,"-24"-22"21"0,-12 44 2 0,-1 28-17 0,37-3-4 0,61-12 0 0,-2-35 1 0,-11-48 1 0,-12-36 2 0,-25 13 3 0,-47 24 1 0,-23 60-6 0,-12 46-3 0,11 12-1 0,71-35 1 0,62-24-1 0,10-60 1 0,-60 13-1 0,-34 35-17 0,-25 35-82 0,36-35 54 0</inkml:trace>
  <inkml:trace contextRef="#ctx0" brushRef="#br0">13945 16216 39 0,'0'-23'5'0,"47"-13"38"0,-47 0-11 0,-23 36-16 0,-49 24-4 0,13 12-6 0,34-14-4 0,38 15-1 0,22-24 0 0,26-2 0 0,-14-22-1 0,-1-39 2 0,-21 4 2 0,-13 10 5 0,-36 0-2 0,-48 24-3 0,-23 12-3 0,24 48 0 0,35 12 0 0,36-13-2 0,23 1 2 0,38-12-2 0,23-36 1 0,9-25 1 0,-44-22 0 0,-37-24-2 0,-73 34 3 0,-45 26-1 0,23 22-2 0,47 38-8 0,36 34-154 0</inkml:trace>
  <inkml:trace contextRef="#ctx0" brushRef="#br0">10991 17216 20 0,'0'-23'2'0,"37"-25"-1"0,81-48 0 0,49-46 0 0,24-26 0 0,23-21 1 0,35-3 2 0,371-260-3 0,-263 192 1 0,24-16-1 0,35-9 0 0,14-12 0 0,23-13 0 0,22-12-1 0,85-47 0 0,-95 72 0 0,-72 35 0 0,-94 71 2 0,57-35-3 0,-106 59 2 0,-83 48 1 0,-72 60 12 0,-83 47-5 0,-24 12-9 0,-48 23-61 0</inkml:trace>
  <inkml:trace contextRef="#ctx0" brushRef="#br0">11098 17109 37 0,'0'0'0'0,"-47"11"0"0,0 26-13 0,-25 34-7 0,-23-11 24 0,-25 35 9 0,25-11-9 0,11-13-3 0,26-47 1 0,22-12 1 0,-13 11-4 0,3-11 1 0,10 1 0 0,12-2-1 0,12 1 1 0,24-24 0 0,37-12 1 0,44-23-6 0,14-37 1 0,1 2 4 0,11-2 2 0,-1 0-1 0,14-11-1 0,-1 11-1 0,0-22 2 0,12-14 0 0,0 2 2 0,0 10-3 0,0 1 1 0,-12 12 1 0,-12-13 8 0,24 14-7 0,-1-26-3 0,14 13 2 0,10-12-1 0,-23 0 0 0,12 12 0 0,12-12-2 0,11-13 2 0,13 2 0 0,-12 0 0 0,-1 9-2 0,-23-9 2 0,12 23 0 0,-1-12-1 0,13 12 0 0,-12-24 0 0,11 0 0 0,-11 12 0 0,-1 0-4 0,2 0 1 0,-2-1-8 0,13-10 0 0,-2-1 7 0,15 11 3 0,-49 37-14 0</inkml:trace>
  <inkml:trace contextRef="#ctx0" brushRef="#br0">17016 12858 0 0,'-11'0'0'0,"-60"37"1"0,-26 10-1 0,-33 24 0 0,-24 37 0 0,-61 35 0 0,-23 24 0 0,-36 22 0 0,-23 3 0 0,-13 34 0 0,-35 13 0 0,-1 21 1 0,-11-9-2 0,-1 11 1 0,2 11-1 0,177-155 1 0</inkml:trace>
  <inkml:trace contextRef="#ctx0" brushRef="#br0">13577 15144 3 0,'-13'0'6'0,"1"0"20"0,24 0-15 0,35 0-2 0,72 0-2 0,12 0-4 0,-36 0 0 0,-82 0 6 0,-37-11 1 0,-72 11-1 0,-34 0-5 0,-37 0-2 0,11 0-1 0,49 0 0 0,96 11-1 0,35 2 1 0,95-13 0 0,94 0 0 0,-21 0 0 0,-49 0 0 0,-60 12 0 0,-71-12 6 0,-61 0-3 0,-69-25-3 0,-96 14 0 0,-24 11-1 0,71 0 0 0,119 0 0 0,84-12 1 0,119 12-1 0,83-11 0 0,-12 11 0 0,-59 11 2 0,-84 1-2 0,-106-1 1 0,-74-22 0 0,-128-1-1 0,-85 1 1 0,47-2-1 0,122 13 0 0,116 13 0 0,109-2 0 0,130-11 0 0,71 0 0 0,-34 0 0 0,-96 0 2 0,-95 0-2 0,-84-11 3 0,-96-2-3 0,-129 1 1 0,-62 0-1 0,50 12 0 0,143 12 1 0,118-12-2 0,142 12 1 0,156-12 0 0,47 13 0 0,-95-2 2 0,-119 1-2 0,-107-12 1 0,-84-12 0 0,-118-12-1 0,-157 24 0 0,-21 0 0 0,118 13 0 0,154-2 1 0,108 1-2 0,131-1 1 0,131-11 0 0,47 0-1 0,-59 0 3 0,-108-11-1 0,-93 11-2 0,-73-12 3 0,-96 1-2 0,-130-2 0 0,-121 1-1 0,2 12 2 0,84 25-1 0,83-14 2 0,118 1-3 0,60-1 1 0,107-22 0 0,131-12-1 0,84-2 1 0,23 25 1 0,-47-12-1 0,-108 12 0 0,-82-13 0 0,-97 3 2 0,-34 10-2 0,-73-12 2 0,-82 12-2 0,-85 0-2 0,-58 12 3 0,12-2-1 0,47 15 1 0,106 0 0 0,84-14-1 0,85 1-1 0,83-12 2 0,130-12-3 0,95-12 2 0,60 24 0 0,-35 0 1 0,-96 0-1 0,-71 0 0 0,-109-12 0 0,-45 12 0 0,-37 0 1 0,-12 0-1 0,-24 0 0 0,-35 0 0 0,-72 0-65 0,84 12-14 0</inkml:trace>
  <inkml:trace contextRef="#ctx0" brushRef="#br0">15362 13907 0 0,'0'0'6'0,"-12"-11"3"0,12 11-7 0,0 0-2 0,0 0 2 0,-12 0 1 0,12-13-1 0,12 13-8 0,-12 0-5 0</inkml:trace>
  <inkml:trace contextRef="#ctx0" brushRef="#br0">16827 13192 2 0,'-24'0'14'0,"-12"13"3"0,36-13-3 0,0 0-6 0,12 0 0 0,71-13-2 0,24 13 0 0,1-12-2 0,-24 0 0 0,-25 12 0 0,-25-13-2 0,-21 3-1 0,-1 10-3 0,0 0-27 0,-12 0-29 0</inkml:trace>
  <inkml:trace contextRef="#ctx0" brushRef="#br0">17077 13073 9 0,'-36'-12'15'0,"24"1"-4"0,12 11 7 0,0 0 3 0,0 0-11 0,12 11-4 0,24 1-3 0,-1-1-2 0,37 14 1 0,-25-13-1 0,-11 1 1 0,-24-13 5 0,-12 0-4 0,0 11-3 0,-25 24 2 0,-9 24 0 0,-38 1 2 0,12 1 0 0,37-27-1 0,10-22-1 0,13-12 3 0,0-12-4 0,0 1-1 0,13-1-28 0,34 1-66 0</inkml:trace>
  <inkml:trace contextRef="#ctx0" brushRef="#br0">17517 13109 16 0,'-11'0'4'0,"11"-12"14"0,0-1 4 0,11 13-8 0,61 0-1 0,23 0-6 0,-24-11-4 0,-23 11-1 0,-12-12-1 0,-24 12-26 0,0-11-47 0</inkml:trace>
  <inkml:trace contextRef="#ctx0" brushRef="#br0">17696 12954 26 0,'0'0'0'0,"-24"0"21"0,12 48 15 0,0 47-18 0,0-12-10 0,0-35-5 0,24-12-2 0,0-24-35 0,12-12-38 0</inkml:trace>
  <inkml:trace contextRef="#ctx0" brushRef="#br0">18302 12954 8 0,'0'-12'11'0,"0"-12"13"0,0 24 4 0,-23 24-9 0,-12 36-5 0,-13-1-6 0,0-23-2 0,-11 1-2 0,11-16-3 0,0-21 1 0,12-10 0 0,13-26-1 0,10-12-1 0,2 12 0 0,35 24-1 0,12-11 1 0,11 23 0 0,2 0 1 0,-15 35-2 0,2 13 2 0,-12-12-1 0,12 0 1 0,12-13-1 0,-1-11 0 0,-11-12 1 0,-12 0 1 0,-12-46-1 0,-1 9 0 0,-11-23 3 0,-23 25 1 0,-1 12-4 0,-24 23 0 0,-23 23-55 0,47-12-24 0</inkml:trace>
  <inkml:trace contextRef="#ctx0" brushRef="#br0">10776 16883 0 0,'49'-23'5'0,"-1"-2"1"0,11 2 3 0,-23 0 5 0,-24 10-1 0,-12 13-1 0,-25 13-1 0,-22 21 0 0,-12 14-3 0,-14 12-3 0,-20 11-1 0,-39 24 1 0,1-11-2 0,36-13-2 0,23-23 0 0,1-12 0 0,-1-1 0 0,12 1-2 0,1-13 2 0,24 2 0 0,23-25-1 0,12-25 2 0,12-9 0 0,23-16 1 0,24-32-2 0,1 34 1 0,-13-23-1 0,-22 23-1 0,-14 25 1 0,-11 11 0 0,0 24-2 0,-23 23 1 0,-24 60 0 0,-1-24-1 0,0 25 0 0,-1-24 1 0,15-14-2 0,10-21 7 0,12-13 3 0,24-1-7 0,46-11-1 0,27-12-1 0,-2-12 3 0,-36 1-27 0,-34-1-83 0</inkml:trace>
  <inkml:trace contextRef="#ctx0" brushRef="#br0">8396 17740 26 0,'-24'0'16'0,"-12"-23"23"0,36 11-21 0,47 0-9 0,25 12-2 0,0-12 0 0,-37 12-2 0,-12-12 0 0,-23-1-4 0,13 2-47 0,23 11-37 0</inkml:trace>
  <inkml:trace contextRef="#ctx0" brushRef="#br0">9051 17430 27 0,'0'0'0'0,"12"-34"27"0,-12 21 12 0,-12 37-26 0,12 24-1 0,-24 11-6 0,0-11 3 0,0-1-2 0,-35 0-7 0,-13 2-2 0,13-37 4 0,34-36 2 0,2-13-1 0,10 3-3 0,26 21 2 0,23-11-10 0,11 13 5 0,-11 11 12 0,13 23-7 0,-3 25-4 0,-10 0-2 0,12-24 3 0,-14-14 1 0,15-10 2 0,-1-46 2 0,-25-2 0 0,-11-34-13 0,-12 9 14 0,-12 38 3 0,-36 11-5 0,-24 35-4 0,26 14-48 0,46-2-52 0</inkml:trace>
  <inkml:trace contextRef="#ctx0" brushRef="#br0">20363 14966 23 0,'0'-11'2'0,"0"-49"21"0,0 49 6 0,0 11-12 0,-36 34-8 0,0 50 0 0,13 11-1 0,10 0-4 0,38-11-2 0,22-49-1 0,13-23 2 0,23-47-1 0,-23-25 0 0,-24-11-1 0,-36 11 1 0,0-23 3 0,-36 24-1 0,-12 22 0 0,-11 26-3 0,-1 11 0 0,13 23-2 0,35-11-41 0,35 12-51 0</inkml:trace>
  <inkml:trace contextRef="#ctx0" brushRef="#br0">21935 14788 34 0,'0'-59'11'0,"12"46"17"0,-12 37-9 0,-12 83 4 0,-12 48-14 0,24-36-5 0,-12-36-3 0,12-22-17 0,-23-50-90 0</inkml:trace>
  <inkml:trace contextRef="#ctx0" brushRef="#br0">21684 14955 43 0,'-34'-37'18'0,"34"26"2"0,70-1-13 0,98 24-6 0,-14-1 1 0,-35 1-2 0,-59-12 3 0,-60-12 15 0,0 24-9 0,-11 60-5 0,22-1-6 0,25-23 5 0,23-12-2 0,1-49 1 0,-1-46 0 0,-23 0 1 0,-36-12 1 0,-61 11-1 0,-9 36-1 0,-1 12-6 0,71 37-76 0,11-14 35 0</inkml:trace>
  <inkml:trace contextRef="#ctx0" brushRef="#br0">23447 14788 35 0,'0'-12'15'0,"0"12"-5"0,-11 0 27 0,-1 24-22 0,0-24 1 0,12 0-5 0,24-48-8 0,23-25-2 0,13 15-1 0,-37 22 1 0,-11 12 1 0,-12 24-1 0,0 47-1 0,-12 49 1 0,1 34 0 0,22 2-1 0,1-38 1 0,-12-44 0 0,0-39 2 0,-35-11 0 0,-50 0-2 0,39 0 0 0,34 0-1 0,48 0 0 0,83 0-1 0,-35 0 0 0,-50-11 1 0,-21 11 1 0,-13-13-21 0,-24 26-112 0</inkml:trace>
  <inkml:trace contextRef="#ctx0" brushRef="#br0">20078 15764 57 0,'-36'-13'8'0,"12"2"12"0,48 11-8 0,95-12-6 0,59 1-2 0,-11-2-3 0,-83 13-95 0</inkml:trace>
  <inkml:trace contextRef="#ctx0" brushRef="#br0">23079 15704 73 0,'-24'0'4'0,"-12"0"17"0,48 0-3 0,106 13-14 0,133 10-5 0,-37-12 1 0,-130 2 11 0,-84-37 7 0,-36-12-13 0,24 24-40 0,12 12-61 0</inkml:trace>
  <inkml:trace contextRef="#ctx0" brushRef="#br0">19792 14692 15 0,'0'-47'13'0,"-12"-24"5"0,12 23 0 0,0 48-6 0,0 35-1 0,-24 108 4 0,-47 48-7 0,-1-36-2 0,36-72-1 0,13-47 1 0,11-24 2 0,12-36-3 0,0-23-39 0,35-3-67 0</inkml:trace>
  <inkml:trace contextRef="#ctx0" brushRef="#br0">19970 14585 51 0,'0'-11'2'0,"12"-26"12"0,-36 26 9 0,-71-1-15 0,-24 24-2 0,60-12 2 0,47-12-2 0,12 12 1 0,0 0-6 0,-12 47 1 0,-24 37 1 0,12 34 3 0,11 49 2 0,-10 24 0 0,-13 11-4 0,-11-34 1 0,11-26-3 0,24-11 3 0,12-36-2 0,12-35 0 0,48-25-1 0,59-35 2 0,36-23-5 0,-25-2 1 0,-34-9-11 0,71-3-131 0</inkml:trace>
  <inkml:trace contextRef="#ctx0" brushRef="#br0">24018 14298 39 0,'0'-34'5'0,"13"22"3"0,82 0 5 0,84 12-7 0,-13 12-2 0,-93 0 7 0,-73-12 9 0,-60 24-13 0,0 47-3 0,35 36-4 0,50 72-1 0,-14 35 2 0,-47 24 4 0,13-36-1 0,0-47 0 0,23-13-1 0,10-21-2 0,3-26 0 0,-1-48 1 0,-24-11 0 0,-47-25 4 0,-96-11-3 0,-47-34 0 0,47 21 0 0,107 1-1 0,72 12-20 0,34 0-103 0</inkml:trace>
  <inkml:trace contextRef="#ctx0" brushRef="#br0">1798 2763 16 0,'-23'-48'14'0,"35"25"-8"0,47-14 7 0,25 13 0 0,47 12-3 0,47 12-4 0,84-11-1 0,36-1 1 0,35 0 0 0,-11-12-3 0,-25 24-3 0,-58 0 2 0,-85 0 1 0,-59 0-2 0,-47 0-1 0,-48 0-31 0,-35 11-38 0</inkml:trace>
  <inkml:trace contextRef="#ctx0" brushRef="#br0">1679 2810 39 0,'-35'12'4'0,"94"0"-3"0,132-12 6 0,107-24 8 0,59-12-2 0,36 0-6 0,12 1 1 0,-37-1-3 0,-70-12 3 0,-95-11 2 0,-121 36-4 0,-82 10-1 0,-34 13-34 0,-25 24-67 0</inkml:trace>
  <inkml:trace contextRef="#ctx0" brushRef="#br0">3108 3559 37 0,'0'0'2'0,"47"-59"12"0,25-24-4 0,-24-24-8 0,0-25 0 0,-12 14 0 0,-36-1 0 0,0 36 1 0,0 35 6 0,-12 24-2 0,-12 35-2 0,1 73 0 0,-14 58 0 0,13 2-4 0,36-1-2 0,37-36 4 0,-15-36-2 0,2-59 1 0,12-35 1 0,0-61-2 0,11 1-1 0,-23 35 1 0,-25 35-2 0,2 38 1 0,10 23-1 0,1-12 2 0,0-13-1 0,-1-11 1 0,2-12-1 0,11-23 0 0,-1-25 1 0,-23 0 0 0,-24-11 0 0,-48 11 0 0,1 12 0 0,11 24-1 0,1 37-1 0,35 9 0 0,48 16 1 0,24-4-1 0,10-10 0 0,26-24 0 0,-1-12 1 0,1-12 1 0,-13-24-1 0,-12 1 0 0,-11-1-1 0,-48 0 1 0,-12 13 1 0,-23 10-1 0,-14 13 0 0,-22 13-1 0,10 34 1 0,-9 24 0 0,46-47 1 0,24 0-1 0,46-35 0 0,14-26 0 0,-12 14 0 0,-24 46-1 0,0 61 0 0,-2 47 3 0,-9 22-2 0,-37-32 1 0,-35-50 1 0,-1-35 0 0,0-72 0 0,36-72-4 0,48-10 0 0,36 22 1 0,23 0-2 0,23-34 1 0,-45 84 1 0,-50 57 3 0,-12 72 4 0,2 12-2 0,-1-12-1 0,-1-24-4 0,-22-22-37 0,-14-13-44 0</inkml:trace>
  <inkml:trace contextRef="#ctx0" brushRef="#br0">4537 2941 54 0,'0'-36'0'0,"24"12"-51"0</inkml:trace>
  <inkml:trace contextRef="#ctx0" brushRef="#br0">4811 3203 46 0,'-25'0'5'0,"4"0"3"0,8 0 13 0,13 12-8 0,-12 22-7 0,71 3-5 0,37-1-1 0,-1 0 1 0,-71-1 1 0,-84 13 3 0,-72 11-3 0,26-34-18 0,70-50-54 0,48 13 49 0</inkml:trace>
  <inkml:trace contextRef="#ctx0" brushRef="#br0">5323 2763 58 0,'0'0'0'0,"-59"-25"21"0,11 84-10 0,36 49 3 0,12 35-7 0,24-13-5 0,24-46 0 0,22-36-20 0,-21-12-59 0,-49-24 59 0</inkml:trace>
  <inkml:trace contextRef="#ctx0" brushRef="#br0">5144 3155 63 0,'-34'0'3'0,"81"-24"-3"0,84-34-1 0,-12 8 1 0,-24 16 1 0,-59 34 13 0,-24 34 6 0,-1 39-9 0,1 9-7 0,12-11-1 0,0-21-19 0,-24-27-82 0</inkml:trace>
  <inkml:trace contextRef="#ctx0" brushRef="#br0">5693 2786 40 0,'0'-12'1'0,"-23"12"-42"0</inkml:trace>
  <inkml:trace contextRef="#ctx0" brushRef="#br0">5931 2774 21 0,'11'12'9'0,"-11"-1"10"0,-11 14 2 0,-25 21-5 0,-25 27-4 0,-9 34-4 0,33-11-3 0,62-37-2 0,82-23-1 0,13-36-1 0,-2-24 0 0,-58 0-1 0,-48 24-6 0,-24 12-93 0</inkml:trace>
  <inkml:trace contextRef="#ctx0" brushRef="#br0">16886 13323 1 0,'0'0'4'0,"0"12"2"0,0-12-2 0,0 0-2 0,0 0-18 0</inkml:trace>
  <inkml:trace contextRef="#ctx0" brushRef="#br0">11230 17467 15 0,'-12'0'0'0,"0"11"0"0,36-11 0 0,-24 0 0 0,13 0 0 0,10 0-15 0</inkml:trace>
  <inkml:trace contextRef="#ctx0" brushRef="#br0">16684 13752 0 0,'0'0'0'0,"0"0"7"0,0-11-3 0,0 11-2 0,0 0 0 0,0-13 1 0,0 13 1 0,0 0 3 0,12 0-8 0,-12-12 3 0,0 12 1 0,0-12 1 0,0 12-2 0,0 0 0 0,0 0 3 0,0 0-4 0,0 0 1 0,0 0 2 0,0 0-4 0,0 0 1 0,0-13 0 0,11 13 0 0,-11-11-1 0,12 11 1 0,-12 0 0 0,12 0-1 0,-12 0-1 0,12 11-43 0</inkml:trace>
  <inkml:trace contextRef="#ctx0" brushRef="#br0">20161 15822 88 0,'-83'-22'9'0,"23"22"3"0,72-36 11 0,83 12-11 0,48 12-3 0,23 12-1 0,-46 0-5 0,-74 12 4 0,-68-12 4 0,-86 0-5 0,-71 0-2 0,0 11 0 0,61-11 0 0,106 0-1 0,96 0-1 0,58 0-2 0,13 0 1 0,-25 0-1 0,-105 0 1 0,-109 0 0 0,-46 0-1 0,70 13-22 0,203-13-125 0</inkml:trace>
  <inkml:trace contextRef="#ctx0" brushRef="#br0">23543 15717 44 0,'0'0'0'0,"-72"-37"33"0,13 26 0 0,34 11-4 0,50 11-22 0,34 1-1 0,48 0-4 0,24-12 2 0,-59 0-1 0,-72 13 7 0,-95-13-5 0,-61 0 0 0,-34 11-3 0,59-11 1 0,96 0-1 0,82 12-2 0,37-1 0 0,23-11 0 0,-12 13 0 0,-59-13 0 0,-49 0 1 0,-81 12 1 0,-14-12 1 0,61 0-1 0,94-12-1 0,49 12-2 0,23 12 1 0,-84-12-1 0,-23 0-27 0,24 0-104 0</inkml:trace>
  <inkml:trace contextRef="#ctx0" brushRef="#br0">15612 13752 13 0,'-12'0'27'0,"12"0"-13"0,0 0-8 0,23-11-3 0,2-2 0 0,10-11 4 0,12 11 0 0,14-33-3 0,34-2 0 0,12-13-1 0,-12 3-1 0,-23 11 1 0,24-1 1 0,10-12 0 0,24-11-2 0,2-1 0 0,-25 13 0 0,12-12 0 0,-23 11-2 0,-1 12 2 0,25-11-1 0,-14 0 0 0,1 9 1 0,-48 16 3 0,-10-3 3 0,-14 14-3 0,-12-13 0 0,2 24-3 0,-25 1-2 0,0 22-11 0,-25 1-85 0</inkml:trace>
  <inkml:trace contextRef="#ctx0" brushRef="#br0">17172 12621 54 0,'0'0'2'0,"-48"0"16"0,36 0 7 0,0 11-22 0,60 1 2 0,24-12-3 0,11-12-1 0,-12 1 1 0,-23-1 0 0,-24 12 0 0,-12-11-1 0,-12 57 14 0,-12 38-4 0,-24 12-3 0,12-49-2 0,12-23-1 0,12-13-3 0,23-22-120 0</inkml:trace>
  <inkml:trace contextRef="#ctx0" brushRef="#br0">14682 14382 12 0,'-11'0'13'0,"11"-11"2"0,0-1-4 0,0 1 2 0,11-2-1 0,2-11 1 0,23-10-3 0,11-3-2 0,25-10 1 0,-25 10 1 0,1 3-1 0,-24-3-1 0,12 1-2 0,-1 1-2 0,37-1-1 0,11-12 1 0,-23 25 1 0,-13 12-2 0,1-14 0 0,12 13-1 0,35-12 0 0,12 1-2 0,-12-2 3 0,0 13 0 0,1 1 0 0,10-12-1 0,26 10-1 0,11 1 1 0,12 12-2 0,-1-12 1 0,-11 12 0 0,35-13 0 0,-10 13-1 0,-14 0 1 0,-11 0-1 0,0 13 1 0,0-1-1 0,-36 0 0 0,-47-12 2 0,-36 0-3 0,-12 0 2 0,-24 0 1 0,-48 0-2 0,-59-12 1 0,-71 12-1 0,-38-25 0 0,-21 14 1 0,-1-1-1 0,12 1-1 0,-12 11 2 0,24 0-2 0,47 0 2 0,60 11-1 0,24-11 0 0,-2 0 1 0,27 12 0 0,22-12-1 0,13 11 0 0,-1 2 1 0,0-1-2 0,24 0 2 0,0 1-1 0,12-13 0 0,12 0 1 0,24 0-1 0,12 0 0 0,35-13 0 0,72 1-1 0,35 0 2 0,48-1-1 0,24 13 0 0,24 0 0 0,-12 13 0 0,-12-13 0 0,-36 12 0 0,-11 0 0 0,-37 12 0 0,-47-12 0 0,-36-1 0 0,-22 13 0 0,-26-11 0 0,-12 10 0 0,-11-23 1 0,-24 11-1 0,-24-11 1 0,-35-23-1 0,-37 23 1 0,-34-24-1 0,11 24 0 0,23 0-22 0,24 0-123 0</inkml:trace>
  <inkml:trace contextRef="#ctx0" brushRef="#br0">14682 18943 255 0,'61'-107'0'0,"105"-274"0"0,-35-108 0 0,-12 108 0 0,-11 37 0 0,-49 141 0 0</inkml:trace>
  <inkml:trace contextRef="#ctx0" brushRef="#br1">14886 14277 11 0,'-12'0'35'0,"-1"0"5"0,2 11-11 0,-1-11-6 0,12-11-3 0,0-14-7 0,12 0-4 0,35-22-2 0,1-11-1 0,12-3-2 0,-13 14 0 0,0 11 0 0,13 12-2 0,0-13 2 0,11 3-3 0,1-3 0 0,-24 14 0 0,11-1 1 0,13 0-1 0,-13 1 0 0,24-1 0 0,0 12-1 0,1 12 1 0,-2-12-1 0,27 12 1 0,22 0-1 0,12 0 0 0,11 0-1 0,-11 0 2 0,12 0-1 0,0 12 0 0,0 0 0 0,-1 1 0 0,1-2 1 0,-12 1-1 0,12-1 0 0,-25 13 1 0,-10-11-1 0,-25-2 0 0,-11-11 0 0,-13 12 0 0,-11-12 1 0,-25 0-2 0,-12 0 2 0,-23 0-1 0,0 0 0 0,-36 0 1 0,-22-12-1 0,-25 1 0 0,-25-2 1 0,-11 1-1 0,-24 0 0 0,-23 12 1 0,-1-11-2 0,-1 11 1 0,-9-12 0 0,-27 12 0 0,50 0 0 0,-60 0 0 0,12 0 0 0,23 0 0 0,48 0 1 0,0-11-2 0,83 11 1 0,-11 0 0 0,-24 0 0 0,-25 11 0 0,1-11 1 0,48-11-1 0,59-2 0 0,23 1 0 0,61 12 0 0,130-12-1 0,12-1 2 0,60 13-2 0,11 0 0 0,-34 13 1 0,-25-1 1 0,-13 0-2 0,-33 1 1 0,-14-2 1 0,-11 12-2 0,-24-11 1 0,-24 0 0 0,-24 1 1 0,-35-13-1 0,-12 11 0 0,-25-11-1 0,0 0 2 0,-10 0 2 0,-13 0 0 0,0-11-2 0,0 11-8 0,-49 23-190 0</inkml:trace>
  <inkml:trace contextRef="#ctx0" brushRef="#br1">12540 15859 15 0,'0'0'11'0,"-24"13"17"0,-1 10-6 0,2-12-9 0,-1 26-1 0,-11 10-1 0,-1 1-2 0,-12-13-4 0,-11 13 2 0,11-12 0 0,1 10-1 0,11-9-2 0,0-1-2 0,-24 0-1 0,13 10 2 0,-1-21 3 0,-11 0-1 0,-13-2-3 0,13 0 0 0,-13 2 0 0,12-2 0 0,-11-12 1 0,-12 2 0 0,-12-1 1 0,-24 0-3 0,-24 0-1 0,0 0 1 0,12-12 0 0,11-12 1 0,-23 0 1 0,-11 12-2 0,23 0 0 0,12 0 0 0,24-12 1 0,-2 12-1 0,3 0-1 0,35-25 3 0,35 14-5 0,48-1-49 0,35 1-77 0</inkml:trace>
  <inkml:trace contextRef="#ctx0" brushRef="#br1">11098 16513 63 0,'0'0'0'0,"-23"-11"23"0,-37-1 17 0,-47 12-20 0,-25-11-3 0,-34-2-5 0,-24 1-5 0,-1 12 0 0,37-12-3 0,47 1 0 0,23-1 2 0,25 1-5 0,35 11 4 0,1 11-1 0,23-11-3 0,34 0-1 0,86-11 3 0,58-2-4 0,71-11 4 0,50 0-6 0,11 1 5 0,11-14-2 0,-35 14-1 0,-24-1 1 0,-71 12 1 0,-84 0 0 0,-37-1-1 0,-45 13-1 0,-25 0 3 0,0 13-3 0,-59-1 3 0,-37 0 0 0,-70 12-2 0,-85-1-1 0,-94 2 4 0,-13 10-3 0,25 1 2 0,36 12-2 0,22-25 0 0,37-11 4 0,72-47-3 0,59-1 1 0,83 24-2 0,12 0 0 0,48 12 0 0,47 0 0 0,73 12-1 0,34-12-1 0,48 0 2 0,12 0 0 0,24 0-4 0,-13-12 4 0,-22-1 0 0,-13 2-1 0,-24-1 0 0,-47-11 1 0,-24-2 0 0,-47 2 1 0,-25 12-1 0,-47 11 0 0,-12 0 1 0,-60 0-1 0,-59 23 0 0,-71 13 0 0,-61-1 1 0,-46 1 0 0,11 0-1 0,36-13 2 0,-1 1-2 0,26-11 0 0,69-2 0 0,50-11 0 0,58 0 2 0,48-11-2 0,60-2-1 0,83-11 0 0,107-10 3 0,47 21-4 0,1-11 0 0,-24 0 2 0,-60 12 0 0,-59-11-3 0,-84 11 2 0,-58-1-38 0,-73 13-121 0</inkml:trace>
  <inkml:trace contextRef="#ctx0" brushRef="#br1">11909 16157 19 0,'0'0'0'0,"-24"24"9"0,24-2-3 0,11-9 13 0,2 11 1 0,-2-11-4 0,0-2-3 0,14 1-1 0,22-1 0 0,25-34-4 0,12-13 4 0,-1-11-5 0,0-2-2 0,-11-10 0 0,11-12 0 0,24 12-2 0,-1-1 0 0,3-1-1 0,-14 15 0 0,0-2 0 0,-11 0 2 0,-1-11-3 0,11 0 1 0,2-1-1 0,0 12 0 0,-13-11 2 0,-13 0-1 0,15-12 0 0,-2-2-1 0,-11 14 0 0,-1 11 0 0,-11-11 2 0,-1 11-2 0,1-12 0 0,23 1 0 0,-24 11 0 0,1 13-1 0,0-12 1 0,-1-3 0 0,1-8 0 0,10 11-1 0,-9-13 1 0,-15 12-1 0,3 1 1 0,22-13-2 0,-10 12 3 0,-2 1-1 0,-12-24-1 0,13 23 1 0,-26 0-1 0,15 0 0 0,-1 13 0 0,11-12 0 0,-36 34-11 0,-23 1-74 0,-11 12 2 0</inkml:trace>
  <inkml:trace contextRef="#ctx0" brushRef="#br1">15517 13775 36 0,'0'0'0'0,"0"-23"54"0,-12 12-23 0,-24 11-14 0,11 0-6 0,-21 0-1 0,-14 23-2 0,-11-12-2 0,-13 26-1 0,0-3-1 0,12 16-2 0,14 8-2 0,-25 2 2 0,-1-2-1 0,13 15 0 0,-14-2 0 0,14 11 1 0,12-9-2 0,0 9 1 0,-13-21 0 0,1-1-1 0,-24 11 1 0,11 0 0 0,25 1-1 0,-13-1 1 0,13 12-3 0,-13-11 3 0,-11-1-2 0,0 1 2 0,10-1-2 0,16 0 2 0,-4-23-2 0,2 0 1 0,-2 11-1 0,-10 1 2 0,-1-1-2 0,2-11 2 0,22 0-2 0,-11 0 1 0,-13-1-2 0,1-11 4 0,-13 11-2 0,-11 12 0 0,-24-11 0 0,11-12 0 0,38 1 0 0,-3-3 0 0,-9 3 0 0,-15 10 1 0,-9-35 1 0,10 12-1 0,2-12-1 0,9 23 0 0,15-10 0 0,10-2 0 0,24-23 0 0,0 0 0 0,13-12 0 0,-13 12 0 0,36-11 0 0,-12 11 0 0,12 0 0 0,12 0 0 0,36 0 0 0,-1 0 0 0,13-13 0 0,23 1 0 0,12 0 0 0,-11-11 0 0,11 11 0 0,-11-12 0 0,-1-12-1 0,12 0-1 0,0 1 3 0,-11-1-1 0,-25 12 0 0,13-12 1 0,10 1-1 0,-9-1 0 0,-14 0 0 0,1 11 1 0,-13-9-2 0,25-3-1 0,-2 3 5 0,-9-3-3 0,-2 14 0 0,0-25 0 0,-10 1 1 0,9 10-1 0,3-10 0 0,-2 23 0 0,-11-23 1 0,11 10-1 0,-23-10 1 0,12 0-1 0,-1 11 0 0,-11-23 0 0,23 11 1 0,-11-12-1 0,0 13 1 0,-1-1 1 0,-11 0-3 0,12-11 1 0,11-1 0 0,-11 12 1 0,-1-11-1 0,13 0 0 0,0-1 1 0,-1 12-2 0,-11 1 1 0,11-36 1 0,0 24-1 0,1-1 0 0,-13 24 1 0,14-23-2 0,10-12 2 0,-11-2 0 0,-13 25-2 0,1 1 2 0,0 23 1 0,23-10-3 0,13-3 2 0,-1 1-1 0,-36 12-1 0,-23 12-4 0,12 0-36 0,0 1-81 0</inkml:trace>
  <inkml:trace contextRef="#ctx0" brushRef="#br1">18660 12359 7 0,'-95'-155'13'0,"-12"72"-11"0,-49 11-10 0,-46 25-5 0,168 36 12 0</inkml:trace>
  <inkml:trace contextRef="#ctx0" brushRef="#br1">17721 11991 0 0,'0'0'0'0,"-181"94"28"0,63 49-23 0,23 22-5 0,59-81-24 0</inkml:trace>
  <inkml:trace contextRef="#ctx0" brushRef="#br1">11407 1465 24 0,'-11'-60'17'0,"11"49"-5"0,0 11 5 0,24 82 14 0,12 121-21 0,-24-13-1 0,-1-24-3 0,-11-34 3 0,-11-49-1 0,11-35 0 0,0-85-3 0,0-21-2 0,0-2-5 0,24-23 1 0,35-24-1 0,25 23 0 0,-13 49 1 0,1 47 2 0,-13 72 1 0,0 21 1 0,-11-9-1 0,0-48 0 0,-37-12 1 0,2-24-2 0,-13-1-21 0,0-22-54 0,-13 34 7 0</inkml:trace>
  <inkml:trace contextRef="#ctx0" brushRef="#br1">12599 2227 58 0,'-12'-24'18'0,"0"-23"-4"0,12 47-12 0,0 47 3 0,-35 48 10 0,-14 36-4 0,26-23-7 0,23-26-2 0,48-34-1 0,11-36 2 0,-11-24-1 0,12-36 2 0,-37-23-3 0,-11-11 0 0,-12-15-2 0,-12 2 3 0,-35 24-5 0,-13 35 2 0,-23 59 1 0,-1 37 0 0,72 1 0 0,72-3 0 0,47-11 0 0,-1-10 1 0,-34-3 0 0,-47-21-32 0,-25-1-75 0</inkml:trace>
  <inkml:trace contextRef="#ctx0" brushRef="#br1">13492 1226 62 0,'-35'-47'7'0,"-26"11"-2"0,14 36 16 0,-13 59 1 0,-12 108-6 0,26 143-12 0,58-84-1 0,47-71 0 0,24-48-1 0,1-59-40 0,11-25-59 0</inkml:trace>
  <inkml:trace contextRef="#ctx0" brushRef="#br1">13588 1691 65 0,'0'-48'21'0,"0"12"-9"0,59 12-6 0,35 24 1 0,26 84-1 0,-72 11 1 0,-35-23 2 0,-74-13 4 0,-10-11-5 0,22-48-4 0,49-36-2 0,49-35-2 0,34-1-1 0,-11 14 3 0,-36 8-1 0,-36 27 8 0,-25 12-2 0,-9 45-12 0,21 16 4 0,26 21 2 0,21 0 5 0,2-24-6 0,24-10-19 0,23-37-60 0,-24 0 2 0</inkml:trace>
  <inkml:trace contextRef="#ctx0" brushRef="#br1">14409 1118 86 0,'0'-11'3'0,"-12"-24"6"0,48 35-1 0,59 96-2 0,1 93 3 0,-61 133 4 0,-82-84 7 0,-37-83-1 0,1-60-5 0,0-35-4 0,11-49-4 0,25-34-4 0,34-25-10 0,26 12-86 0,-2 36 10 0</inkml:trace>
  <inkml:trace contextRef="#ctx0" brushRef="#br1">15242 1822 65 0,'-47'-13'8'0,"24"2"3"0,23-1-7 0,34 12-5 0,27-11 6 0,34-14 9 0,36 13-2 0,-1-11-4 0,13 23-1 0,-35 0-4 0,-50 0-1 0,3 0-6 0,-25-24-56 0,-12 24-11 0</inkml:trace>
  <inkml:trace contextRef="#ctx0" brushRef="#br1">15719 1476 54 0,'-12'-11'15'0,"0"-1"-3"0,12 24-4 0,35 22-5 0,14 16 6 0,10-4 3 0,25 13-7 0,-13-9 3 0,-11-29-4 0,-49 29 2 0,-34-3 3 0,-50 0-2 0,-9 14 0 0,10-15 2 0,24 2-5 0,25-24-4 0,35 0-13 0,47-24-64 0,-11-24-3 0</inkml:trace>
  <inkml:trace contextRef="#ctx0" brushRef="#br1">16160 1357 21 0,'-13'0'18'0,"-46"-13"-10"0,24 3-4 0,57 10-1 0,39 0 3 0,46 0 7 0,-1-11-2 0,1 11-5 0,-22-13-5 0,-14 13-16 0,-48 0-39 0,-23-12 33 0</inkml:trace>
  <inkml:trace contextRef="#ctx0" brushRef="#br1">16349 1107 55 0,'0'-12'16'0,"0"48"10"0,0 72-16 0,13 22-4 0,11-23-5 0,-12-59-45 0,12-36-24 0</inkml:trace>
  <inkml:trace contextRef="#ctx0" brushRef="#br1">17361 1084 38 0,'0'0'0'0,"-22"-24"24"0,10 48-20 0,0 35 0 0,-36 37-2 0,-24-25 13 0,-11 0-1 0,0-11-8 0,23-25-2 0,25-46-6 0,23-49-4 0,12-22 3 0,36 21 1 0,22 25 0 0,14 24 1 0,1 37 1 0,-3 22 1 0,2 1 3 0,-1-1-2 0,1-11-1 0,-1-36 0 0,-48-48 0 0,-10-23 4 0,-37-1 4 0,-36 37-2 0,-12 12-9 0,2 10-17 0,22 26-35 0,0 45 15 0,25-22 30 0</inkml:trace>
  <inkml:trace contextRef="#ctx0" brushRef="#br1">16492 2466 61 0,'0'0'0'0,"-58"-37"35"0,34 24-18 0,60 2-13 0,46-12 2 0,61 10 3 0,2-11-2 0,-15 13-1 0,-47-1-2 0,-47 12-3 0,-13 0-7 0,-11 0-52 0,-12 0-23 0</inkml:trace>
  <inkml:trace contextRef="#ctx0" brushRef="#br1">17767 2085 76 0,'0'-13'8'0,"-35"-24"18"0,24 37-16 0,11 13-10 0,-37 35 4 0,-23 23 7 0,1-11 0 0,-13 11-5 0,-11-12-1 0,0-23-4 0,35-24 2 0,12-48-3 0,13-11-1 0,23-1 0 0,34 12 0 0,27 13-2 0,10 11 4 0,-11 12-2 0,0 24 0 0,10-1 1 0,-10 13 2 0,12-11-2 0,-13-2 1 0,-12-35-1 0,-22-12 0 0,-13-24 3 0,-49 1 2 0,-22 0-2 0,0 22-4 0,-1 13-26 0,13 36-101 0</inkml:trace>
  <inkml:trace contextRef="#ctx0" brushRef="#br1">15886 2738 25 0,'0'0'0'0,"0"-46"34"0,24 21-26 0,23 25-2 0,-11 36 9 0,-36 47 5 0,0 49-7 0,0-2-7 0,24-23-2 0,0-23 0 0,-24-1-2 0,12-24-1 0,23-11 1 0,37-23-1 0,47-2 2 0,48-12-1 0,58-11-4 0,38 12 2 0,11-12 2 0,24 0-4 0,-37 0 2 0,-46 0 0 0,-72 0-1 0,-60 0 2 0,-35-23 0 0,-48-25-1 0,-24 0 0 0,-12 0 0 0,-35 25-3 0,23-13 6 0,24 24-3 0,48-1-1 0,71 38 0 0,24 47 6 0,-23-1-4 0,-38-11 4 0,-58-1 2 0,-58-11-1 0,-38-2-9 0,61-21-66 0,35-25-5 0</inkml:trace>
  <inkml:trace contextRef="#ctx0" brushRef="#br1">19708 3191 89 0,'0'0'0'0,"-13"-84"17"0,3 61-13 0,10 12-4 0,-36 45 13 0,-36 37 9 0,13 37-12 0,36-13-6 0,23-11-2 0,59-37-1 0,12-34 1 0,12-38 1 0,-11-21-3 0,-25-27 3 0,-34 2 0 0,-50-36 0 0,-22 11 6 0,0 62-6 0,23 45-7 0,0 36-34 0,24 25-58 0,12-47 51 0</inkml:trace>
  <inkml:trace contextRef="#ctx0" brushRef="#br1">20994 2905 82 0,'-11'-58'39'0,"22"69"-23"0,1 83-11 0,-1 85-5 0,2-48 1 0,10-35-7 0,-10-25-33 0,-1-35-50 0</inkml:trace>
  <inkml:trace contextRef="#ctx0" brushRef="#br1">20625 3262 82 0,'-25'-23'18'0,"50"23"-11"0,82 10-4 0,48 3-3 0,11-13 1 0,-10-23 3 0,-26-1 12 0,-58 12-5 0,-36 12-6 0,-36 0 0 0,-36 12-3 0,-11 35-1 0,11 13 2 0,24-1-2 0,48-11-1 0,23-23 1 0,13-25 1 0,-25-61 0 0,13 1 1 0,-37-11-2 0,-34 37 3 0,-144-16-23 0,36 63-32 0,47-1-1 0,72 0 6 0</inkml:trace>
  <inkml:trace contextRef="#ctx0" brushRef="#br1">21971 2774 93 0,'0'-11'12'0,"0"-14"19"0,12 145-22 0,12 70-8 0,11-23 0 0,-12-60 11 0,-10-59 4 0,-26-25-12 0,2-23-25 0,-14-23-96 0</inkml:trace>
  <inkml:trace contextRef="#ctx0" brushRef="#br1">12849 3596 116 0,'0'0'0'0,"-24"-37"9"0,35 37-8 0,38-11-1 0,-1-1 0 0,-13-24 2 0,-11-23 4 0,-12 11-1 0,-12 13-4 0,-24-1 0 0,-23 13 0 0,-25 10 0 0,1 37 3 0,-26 47-1 0,3 25 0 0,47-14-2 0,47-32 0 0,59-39 1 0,23-35-1 0,15-13 0 0,-38 3-1 0,-11-3 1 0,-24 3 1 0,-12-16 2 0,-12 39 2 0,0 11-3 0,-12 48-2 0,12 47 1 0,0 36-2 0,12 37 0 0,-1 21 2 0,-22-22-2 0,-25-37 0 0,-12-59 3 0,-11-46 4 0,-2-71-1 0,25-63-2 0,26-45-2 0,45 11-4 0,37 36 3 0,46 47-2 0,14 13-1 0,-25 35-20 0,-59 12-42 0,-26 0-39 0</inkml:trace>
  <inkml:trace contextRef="#ctx0" brushRef="#br1">13707 2918 83 0,'12'-71'24'0,"-12"34"-6"0,0 24-12 0,-36 26 14 0,-49 58 3 0,-21 60-15 0,23 72-5 0,47 36 0 0,36-38-2 0,59-46 0 0,37-59 1 0,-13-62 3 0,-47-9-2 0,-13-25 0 0,-23-12-3 0,-11-24-27 0,-1-23-78 0,12 36 43 0</inkml:trace>
  <inkml:trace contextRef="#ctx0" brushRef="#br1">13933 2941 95 0,'-36'-48'27'0,"36"48"-19"0,36 84 1 0,0 58 0 0,-13 1 5 0,-11-24-1 0,-1-35-5 0,-11-37-4 0,0-34 0 0,-23-38-1 0,12-46-2 0,34 0-1 0,25 23-2 0,22 37 3 0,2 45-2 0,-12 50 2 0,-36-13-2 0,-1-11-3 0,-10-24-78 0,-1-11-4 0</inkml:trace>
  <inkml:trace contextRef="#ctx0" brushRef="#br1">14707 3477 75 0,'-36'0'49'0,"-23"48"-37"0,-1 36-10 0,13-2 1 0,24-46 12 0,23-12-9 0,46-24-5 0,26-12 0 0,-13-24 0 0,-23-24 0 0,-24-11 1 0,-24-36-2 0,-37 46 0 0,3 38 1 0,-2 83 0 0,12 24-1 0,48 0 0 0,60-26-3 0,59-45-43 0,-35-26-56 0</inkml:trace>
  <inkml:trace contextRef="#ctx0" brushRef="#br1">14802 3036 95 0,'0'-13'13'0,"59"13"10"0,25 73-18 0,-24 22-3 0,-38-12-1 0,-56-24 9 0,-26-34-1 0,24-25-7 0,25-48-6 0,58-23 1 0,13-13 2 0,-13 36 1 0,-35 37 5 0,-1 11 9 0,-11 71-8 0,13 24-5 0,35-24-2 0,0-34-30 0,11-26-53 0,-48-11 34 0</inkml:trace>
  <inkml:trace contextRef="#ctx0" brushRef="#br1">15183 2822 97 0,'0'0'0'0,"36"-36"28"0,59 143-17 0,48 96-9 0,-24 11-1 0,-154-36-1 0,-132-23-25 0,12-59-71 0</inkml:trace>
  <inkml:trace contextRef="#ctx0" brushRef="#br1">15802 3228 197 0,'-11'-50'6'0,"11"100"-106"0,0-29 31 0</inkml:trace>
  <inkml:trace contextRef="#ctx0" brushRef="#br1">10694 8370 81 0,'-36'-71'15'0,"36"-26"-11"0,25 87-2 0,-14 93 27 0,-35 179-1 0,-24 226-15 0,60 71-12 0,71-178 1 0,-35-118 3 0,-48-74 2 0,-35-68-3 0,35-110-7 0,35-166-167 0</inkml:trace>
  <inkml:trace contextRef="#ctx0" brushRef="#br1">10527 8275 112 0,'-25'-12'19'0,"-82"-36"-15"0,96 35-4 0,35 3 1 0,48-1 1 0,82-2 3 0,95-11-1 0,86 11-1 0,82 2-4 0,35-1 2 0,1-12-1 0,-1 0 2 0,24 1-1 0,1 12 2 0,-49-2-2 0,-35 1 1 0,-24 0-1 0,-23 12-1 0,-97 0 1 0,-57 0 2 0,-14 0-3 0,-22 0 2 0,-50-13-1 0,-12 13 0 0,-9 0 2 0,22 0-1 0,-24 0-2 0,-35 13 0 0,-11-13 1 0,-26 24 1 0,12 12 0 0,36 12-1 0,12 11-1 0,-10 24-1 0,-14 24 0 0,-35 59 2 0,-24 49 0 0,-24 59 0 0,0 36 0 0,0 0 2 0,14-61-1 0,-14-46 2 0,23-37 1 0,13-47-2 0,13-60 0 0,-13-46-5 0,0-13-144 0</inkml:trace>
  <inkml:trace contextRef="#ctx0" brushRef="#br1">10670 10597 42 0,'-12'0'21'0,"-24"-36"4"0,36 24-3 0,24 1-1 0,13 11-16 0,22 34-2 0,12 3-1 0,35-14 6 0,73-12 4 0,59 2-4 0,61-13-6 0,33 0 0 0,-21 0-1 0,-2-13 1 0,25 2-2 0,11-12 1 0,0 11 3 0,13 0 1 0,-1 12 0 0,-12-13-2 0,-23 13-1 0,-1-11 1 0,-12 11-3 0,-10-12 0 0,-38 12 2 0,-70-11-2 0,-60 11 2 0,-48-25 3 0,0 13-2 0,-11-1-1 0,1 3 1 0,-27-1-1 0,-35-2 0 0,-11-11-13 0,0-23-164 0</inkml:trace>
  <inkml:trace contextRef="#ctx0" brushRef="#br1">19184 13216 8 0,'-35'-24'46'0,"-1"12"-5"0,36 0-26 0,83 12-5 0,120-23-4 0,35-13-3 0,-24 11-1 0,-71 25 1 0,-95 0 1 0,-96 0 13 0,-83 0-6 0,-119 0-7 0,-13 0-1 0,84 0 1 0,109 0-2 0,70 0-1 0,142 0 0 0,110-11 1 0,9 11-2 0,-47 0 1 0,-83 0 0 0,-107 0 2 0,-83 0 3 0,-120 0-1 0,-120 0-3 0,25 24-2 0,121 0 1 0,117-24-1 0,82 0 1 0,158-24-2 0,70 0 3 0,-49 12-3 0,-81 12 2 0,-120 0-1 0,-72 0 4 0,-143 0-5 0,-130 23 3 0,10 14-2 0,158-13 1 0,117-1-2 0,131-23 2 0,142 0-1 0,37-23 0 0,-95 23-1 0,-95 0 1 0,-72 0 3 0,-48-24-2 0,-24 24-2 0,37-12 0 0,10 12 3 0,13 12-3 0,13-12 2 0,-1 0-1 0,-12 0 0 0,0 0 0 0,11 0 0 0,-11 0 0 0,0 0 0 0,0 0 1 0,13 0-1 0,-13 0 0 0,12 0 0 0,-12 0 0 0,11-12 0 0,-11 12 0 0,0-12 1 0,0 12-1 0,0 0 0 0,0 0 0 0,13 0 0 0,-13 0 0 0,0 0 0 0,11 0 0 0,-11 0 0 0,0 0 0 0,0 0 0 0,0 0 0 0,0 0 1 0,0 0-2 0,13 0 2 0,-13 0-1 0,0 0-1 0,0 0 1 0,0 0 1 0,0 12-1 0,0-12-1 0,11-12 3 0,-11 12-4 0,12 12-14 0,-1 13-152 0</inkml:trace>
  <inkml:trace contextRef="#ctx0" brushRef="#br1">21244 16157 59 0,'12'-25'24'0,"37"-117"8"0,-26 118-8 0,-23 96 6 0,0 93-11 0,36-10-8 0,-13-34-5 0,-11-26-4 0,-24-35-7 0,-47-26-164 0</inkml:trace>
  <inkml:trace contextRef="#ctx0" brushRef="#br1">19792 16907 57 0,'-107'12'19'0,"-36"12"10"0,47-2-4 0,84-9-13 0,84-13-5 0,178 0 2 0,191-23 1 0,737 11-8 0,-570 24-5 0,-38-12-2 0,-57-12 2 0,-132 0 3 0,-166 0 0 0,-156 12 1 0,-130-12-68 0,47 12 7 0</inkml:trace>
  <inkml:trace contextRef="#ctx0" brushRef="#br1">20291 17396 62 0,'13'-84'37'0,"-13"72"-4"0,12 71-1 0,-24 108-11 0,-1-37-7 0,26 14-18 0,22-62-2 0,-23-32 2 0,-12-16-19 0,-12-22-92 0,12-12 79 0</inkml:trace>
  <inkml:trace contextRef="#ctx0" brushRef="#br1">20685 17752 51 0,'-13'-12'45'0,"-10"-11"-5"0,35 23-9 0,35 0-16 0,37 10-7 0,47-10-5 0,-12 0 0 0,-37-10-6 0,-33-2-49 0,-37 0-66 0</inkml:trace>
  <inkml:trace contextRef="#ctx0" brushRef="#br1">21017 17490 59 0,'-34'0'30'0,"22"61"4"0,-12 10 5 0,12 34-29 0,0-21-12 0,24-36-31 0,0 0-87 0</inkml:trace>
  <inkml:trace contextRef="#ctx0" brushRef="#br1">21697 17777 79 0,'-13'0'17'0,"2"11"-11"0,11-11 17 0,47 0-12 0,13-24-7 0,0 0 1 0,-24-11-1 0,-36 11 2 0,-24-12-3 0,0 13-1 0,-24 23 0 0,1 23 1 0,-13 37 0 0,0 23-1 0,24-23-4 0,36 11-2 0,49-12 2 0,22-23 0 0,12-13 6 0,-11-10 3 0,-36-26-2 0,-2-21 0 0,-9-14-30 0,-1 0-113 0</inkml:trace>
  <inkml:trace contextRef="#ctx0" brushRef="#br1">21745 17407 50 0,'-25'-11'14'0,"14"-2"25"0,-1 1-12 0,35 12-11 0,61 0-1 0,0 12-2 0,-13-12-2 0,-59 0-6 0,0 13-40 0,12-13-97 0</inkml:trace>
  <inkml:trace contextRef="#ctx0" brushRef="#br1">22328 17288 26 0,'0'0'0'0,"12"-36"39"0,12 12 0 0,-36 24-15 0,-24 47-15 0,-23 37-2 0,23 12-6 0,36-25 1 0,36-46 4 0,47-2-5 0,12-35 1 0,-11-36-7 0,-37-11 7 0,-24 0 2 0,-23-13 0 0,-11 0 0 0,-25 24-3 0,-24 37 0 0,1-1 0 0,12 47-2 0,11 13 0 0,48 24-2 0,36-37-1 0,11 13 1 0,1-24 2 0,-13-12 1 0,1-37-4 0,-24 14-128 0</inkml:trace>
  <inkml:trace contextRef="#ctx0" brushRef="#br1">22888 17015 56 0,'0'-13'21'0,"0"13"8"0,-12 36-7 0,0 46-8 0,12 2-8 0,0-24-6 0,0-24-7 0,0-24-102 0</inkml:trace>
  <inkml:trace contextRef="#ctx0" brushRef="#br1">22745 17086 56 0,'-24'-12'24'0,"24"-13"2"0,36 14-3 0,47 11-11 0,-11 0-6 0,-14 0-3 0,-33 0-2 0,11 11-8 0,-12 26-123 0</inkml:trace>
  <inkml:trace contextRef="#ctx0" brushRef="#br1">23055 17264 51 0,'11'-12'15'0,"13"12"15"0,-1 36-4 0,-10 35-12 0,23-11-10 0,-1-12-3 0,-11-37-4 0,-24 1-74 0,0-12 21 0</inkml:trace>
  <inkml:trace contextRef="#ctx0" brushRef="#br1">23257 17241 26 0,'0'0'8'0,"0"-37"32"0,-24 74-19 0,-47 46-5 0,-1 36 0 0,13-61 11 0,23-8-12 0,24-27-9 0,-1-23-2 0,13 11-4 0,0-11 1 0,-11-11-11 0,22-1-128 0</inkml:trace>
  <inkml:trace contextRef="#ctx0" brushRef="#br1">4597 406 13 0,'0'0'1'0,"-13"-13"12"0,2 1 1 0,11 37 9 0,-12 69-1 0,12 49-2 0,0-36-8 0,0 60-4 0,0-84 1 0,-24-70-4 0,13-13 0 0,-2-50-7 0,13 4 1 0,0-2-1 0,37-23-2 0,10 47 2 0,1 24 4 0,11 47 3 0,13 49-2 0,-37-37 1 0,-11-22 0 0,-12-26-12 0,-1 1-80 0,-11-12 41 0</inkml:trace>
  <inkml:trace contextRef="#ctx0" brushRef="#br1">5144 953 16 0,'0'0'0'0,"-23"-11"12"0,12-14 4 0,-14 61 17 0,13 24-18 0,0 22-7 0,12-22-3 0,24-36-3 0,12-1 0 0,12-34-1 0,11-25-2 0,-11-12 0 0,-36 1 0 0,0-25 0 0,-24 26-1 0,-24-4 1 0,0-9 0 0,-11 36 2 0,11 34 1 0,-24 60 0 0,24 13 0 0,60-47-3 0,36-14-3 0,23-23-24 0,-23 0-26 0,-48 0 36 0</inkml:trace>
  <inkml:trace contextRef="#ctx0" brushRef="#br1">5621 511 2 0,'0'0'1'0,"-12"-34"-1"0,0-3 0 0,12-22 0 0,12 11-1 0,0 0 4 0,-24 25 3 0,-24 12 13 0,-35 58 8 0,0 61-8 0,35 47-7 0,60 71-7 0,95 0-10 0,-36-144-21 0,-11-59-14 0,-61-10 20 0</inkml:trace>
  <inkml:trace contextRef="#ctx0" brushRef="#br1">5573 726 19 0,'0'-12'4'0,"12"-11"-3"0,36 23 3 0,12 35 1 0,-26 13 15 0,-21 11-5 0,-13-34-9 0,0-14-6 0,12-47-6 0,12-23 1 0,23-1 3 0,-23 12 5 0,-24 61 10 0,-13 34-6 0,13 14-4 0,25-3-13 0,58 14-31 0,-23-26 5 0</inkml:trace>
  <inkml:trace contextRef="#ctx0" brushRef="#br1">6049 417 19 0,'0'0'1'0,"0"0"3"0,36 47 8 0,12 84 1 0,0 179-8 0,-72-108-31 0,12-141-1 0</inkml:trace>
  <inkml:trace contextRef="#ctx0" brushRef="#br1">6514 845 100 0,'0'0'14'0,"-24"-12"-17"0,12 0-1 0,84 1-44 0,71-1-3 0,-119 12 43 0</inkml:trace>
  <inkml:trace contextRef="#ctx0" brushRef="#br1">6573 1155 99 0,'0'0'2'0,"-11"-12"-6"0,94-24-27 0,143-47-35 0</inkml:trace>
  <inkml:trace contextRef="#ctx0" brushRef="#br1">7562 905 5 0,'0'0'0'0,"-12"-36"15"0,-1-12 9 0,2 14-13 0,-24 80 5 0,-25 145-6 0,12-36-3 0,36-48-1 0,48-59-1 0,48-38-1 0,23-44-2 0,-25-50 0 0,-21 1-2 0,-50 0 0 0,-22-14-2 0,-14 39-1 0,-11-26-2 0,-34 25 6 0,-3 34-4 0,3 25 4 0,-2 96 2 0,48 34 0 0,97-80-2 0,33-16 2 0,24-21-3 0,-21 11-38 0,-62 10-29 0</inkml:trace>
  <inkml:trace contextRef="#ctx0" brushRef="#br1">7812 762 17 0,'0'0'0'0,"-12"0"12"0,12-25-9 0,0-21 1 0,59 10 8 0,1 0-5 0,25 12 2 0,-15 1-5 0,-10-1-6 0,-13 12-29 0,-24 12-1 0</inkml:trace>
  <inkml:trace contextRef="#ctx0" brushRef="#br1">8038 464 49 0,'-13'0'9'0,"13"13"5"0,0 34-8 0,25 48-15 0,11 0-36 0,-25-47 21 0</inkml:trace>
  <inkml:trace contextRef="#ctx0" brushRef="#br1">7812 607 32 0,'0'0'7'0,"0"-12"2"0,11-1-6 0,25 3-1 0,36-14 3 0,12 0 5 0,-25 0-6 0,-11 1-5 0,-24 23-28 0,-13 0-4 0,-22 11 24 0</inkml:trace>
  <inkml:trace contextRef="#ctx0" brushRef="#br1">8086 452 3 0,'0'0'3'0,"-12"-12"12"0,-12 12 2 0,-1-11 0 0,4 11-4 0,8 35 7 0,13 25-8 0,13 35-4 0,-13 0-1 0,11-35 3 0,-11-47-4 0,0-26-3 0,-11-47-6 0,11-22 0 0,-13-2 2 0,1 36-1 0,12 25 2 0,0 34 2 0,0 37 2 0,12 35-2 0,-12 24 1 0,13-35 0 0,-13-49-1 0,0-11-33 0,11-24-73 0</inkml:trace>
  <inkml:trace contextRef="#ctx0" brushRef="#br1">8253 963 28 0,'0'-10'5'0,"-24"-14"14"0,24 0-1 0,0 11-13 0,36-21 2 0,11 9 3 0,-10 25 6 0,22 84-6 0,-36-13-3 0,1-12-4 0,0-34-5 0,-12-25-57 0,12-25-7 0</inkml:trace>
  <inkml:trace contextRef="#ctx0" brushRef="#br1">8300 810 65 0,'0'0'16'0,"-24"-12"-3"0,13 1-7 0,46 69 1 0,37 85-1 0,-1-24-1 0,13-58 1 0,-26-27-2 0,-33-22-28 0,-25-24-54 0,-12 12 61 0</inkml:trace>
  <inkml:trace contextRef="#ctx0" brushRef="#br1">8658 762 24 0,'-12'0'33'0,"-36"12"1"0,-59 106-18 0,35 26-8 0,25-49-4 0,11-35-2 0,0-25 3 0,24-11-1 0,0-24-1 0,24-11-3 0,49-60-2 0,9-25 0 0,14-13-1 0,-38 63 4 0,-10 10-3 0,-11 0 4 0,-25 24 4 0,-61 60 2 0,-57 71 1 0,47-1-6 0,35-22 2 0,12-24-5 0,24-48-16 0,-12-24-114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10277 5417 31 0,'0'0'0'0,"-12"0"3"0,-47-12 25 0,35 12-17 0,24 0-9 0,11 0 4 0,14 12 1 0,34-24 0 0,23 12-1 0,39-12-2 0,33 1 0 0,-12-12 1 0,-22-14 3 0,-72 1 0 0,-37 25-2 0,-11 11-6 0,13 34-10 0,23-9-81 0</inkml:trace>
  <inkml:trace contextRef="#ctx0" brushRef="#br0">14194 5430 6 0,'0'0'0'0,"-47"-13"20"0,12 13-8 0,-1-12 1 0,12 12 2 0,24 0-7 0,12 12-2 0,24-12-1 0,35 0-3 0,12 0 2 0,36 0-2 0,24 0 0 0,12-12-1 0,12 0 1 0,-24 1 5 0,-12-25 1 0,-24 12-1 0,-71-12-1 0,-13 25-1 0,-34 11-2 0,-1 0-3 0,-1 34-102 0</inkml:trace>
  <inkml:trace contextRef="#ctx0" brushRef="#br0">9479 14371 86 0,'-83'-12'18'0,"35"12"12"0,48-24-4 0,96 0-11 0,93-23-7 0,49 23-6 0,-59 11 1 0,-83 13 1 0,-72 0 2 0,-24 0-1 0,-36 0-2 0,12 25-38 0,37 0-83 0</inkml:trace>
  <inkml:trace contextRef="#ctx0" brushRef="#br0">13611 14561 51 0,'-47'0'24'0,"-13"-12"4"0,1 12-2 0,23 0-3 0,23-12-7 0,13 12-5 0,0 0-4 0,36-11-4 0,72-1-1 0,71 1 0 0,24-2-2 0,-25 13 0 0,-59 0 1 0,-48 0-1 0,-24-12 1 0,-11 12 0 0,-12 0 1 0,-12 0 0 0,12 0-1 0,12 0 1 0,-12 0-1 0,-24 0 1 0,12-12-1 0,-12 12 0 0,0 0-1 0,11-13 0 0,1 13 0 0,-12 0 1 0,0 0-13 0,-23 0-133 0</inkml:trace>
  <inkml:trace contextRef="#ctx0" brushRef="#br0">16577 9108 32 0,'-13'0'28'0,"2"0"-13"0,46 0-5 0,37-12 5 0,11 12-6 0,-10 0-6 0,-52 12 0 0,-31-12 2 0,-50 0-2 0,-11 0-3 0,-24 0 1 0,22 0 0 0,50-12 1 0,23 12-1 0,48 0-3 0,0 12-53 0,-48-12 12 0</inkml:trace>
  <inkml:trace contextRef="#ctx0" brushRef="#br0">15850 12979 4 0,'0'0'28'0,"0"0"-10"0,-12 0 4 0,-12 0-11 0,12 11 3 0,-11-11 4 0,-13 0-7 0,0 12-2 0,12-12 0 0,0 11-1 0,13 1 0 0,-1-12-3 0,12 12-2 0,36-12 0 0,22 0 0 0,74 0 0 0,47-24 0 0,23 24-2 0,-11 0-1 0,-13-11 1 0,-11 11 1 0,0-12 1 0,-1 1-1 0,-35-2 1 0,-23 1-1 0,-62 12 2 0,3-12-1 0,-13 12-1 0,-25-13-1 0,2 13 0 0,-2 0-1 0,-22 13-42 0,-13-1-94 0</inkml:trace>
  <inkml:trace contextRef="#ctx0" brushRef="#br0">15457 13168 13 0,'-24'0'28'0,"1"-13"6"0,11 3-2 0,12 10-11 0,12 0-1 0,-12 0-6 0,0 0-5 0,23-11-1 0,37 11-2 0,23-13-2 0,24 1-2 0,12 0 0 0,1-1-1 0,22 13 0 0,1-11 2 0,-1 11-4 0,14 0 0 0,-13 0 3 0,12 0-1 0,-12 0 1 0,-37 0-1 0,3-12 0 0,-16 12-1 0,-8 0 0 0,-2 0 2 0,-12 0-2 0,-11 0 0 0,-1 0 1 0,-11 0-1 0,-24 12 1 0,-24-12 0 0,12 0 2 0,-12-12 3 0,-12 12-4 0,0 0-3 0,-24 0-12 0,1 12-145 0</inkml:trace>
  <inkml:trace contextRef="#ctx0" brushRef="#br0">15338 11405 10 0,'-12'-46'33'0,"-12"-26"-19"0,0-23-6 0,13-36 6 0,-14 12 16 0,14 59-11 0,-14 47-3 0,14 86-3 0,-1 153 1 0,24 155-6 0,12 95-4 0,24-47 0 0,-13-96 2 0,-11-130-2 0,-12-72-1 0,-12-97 1 0,-12-80-22 0,0-109-85 0,0 130 51 0</inkml:trace>
  <inkml:trace contextRef="#ctx0" brushRef="#br0">15124 10966 93 0,'-84'-72'11'0,"25"37"3"0,47 24 9 0,36 11-9 0,71 0-2 0,143-13-6 0,84-24-4 0,59 14-1 0,0 23-1 0,-12 0 2 0,-36 12-2 0,-48-12 0 0,-93-12 1 0,-85 12 1 0,-71 0 4 0,-36-11 3 0,0 11-4 0,0-13-2 0,12 13-3 0,11 13-1 0,13 21 1 0,-12 50 0 0,-24 83-2 0,-24 107 1 0,-24 84 0 0,37 34 0 0,22-11 0 0,1-36 1 0,-1-83 1 0,-22-84 7 0,-35-82 0 0,21-71-6 0,-11-75-38 0,24-21-101 0</inkml:trace>
  <inkml:trace contextRef="#ctx0" brushRef="#br0">17601 9073 35 0,'0'0'25'0,"11"-12"2"0,-11 12 14 0,0-13-9 0,0 13-16 0,-11-11-6 0,11 11-9 0,0 0 1 0,0 0 1 0,-25 0 3 0,2 0-1 0,-13 0-1 0,1 0-4 0,-14 11 1 0,13 2 0 0,0-1 0 0,-22 11-1 0,-14 13 2 0,2 24-1 0,9-1-1 0,13 14 0 0,1 21 0 0,0 38-1 0,-13-14 1 0,-11 1 0 0,23 12 0 0,12 12 0 0,0-13 2 0,0 14-1 0,0-37 1 0,2-11 2 0,10-37-1 0,0-13-1 0,24-21-4 0,0-25-18 0,0-25-34 0,0-9-18 0,-25 22 10 0</inkml:trace>
  <inkml:trace contextRef="#ctx0" brushRef="#br0">16422 10346 39 0,'0'0'0'0,"-24"-34"21"0,12 9 7 0,12 25-9 0,0 48-8 0,12 23-5 0,0-10-1 0,12-3-1 0,-24 2-1 0,12-48-1 0,-2 0 0 0,15-12-1 0,11-12 0 0,24-13-1 0,11-22-1 0,12 10-1 0,2 3-1 0,-39-3 2 0,1 14 2 0,-10-1-2 0,-14 0 1 0,-12 24 1 0,-11 0-1 0,-34 37 2 0,-14-3 1 0,-13 27-1 0,3-14 1 0,-2-11 1 0,25 0-1 0,11-24-2 0,24-12-1 0,0-12-37 0,11 0-63 0</inkml:trace>
  <inkml:trace contextRef="#ctx0" brushRef="#br0">17910 12275 82 0,'0'-12'2'0,"11"0"21"0,2 24 7 0,-13 60-6 0,-13 36-13 0,13-14-5 0,0-22-1 0,0-37-1 0,13-23-1 0,-13-12 1 0,0 0 0 0,0-12-4 0,0 12 1 0,12 0-1 0,12 0 0 0,47-12 0 0,24 24 0 0,71 0 1 0,61 1-1 0,59-2-1 0,60 12-1 0,22-10 2 0,13-1 0 0,-11 13 0 0,-25-14-2 0,-47-11 2 0,-72-11 0 0,-95-14 0 0,-72-34 0 0,-34-1 1 0,-2-24 2 0,-23 2-2 0,0 11-1 0,0 10 1 0,-12 25 1 0,1 24 2 0,-1 71-3 0,-12 37 0 0,24 11 1 0,0-11-1 0,-12-48 2 0,24-14-32 0,12-9-120 0</inkml:trace>
  <inkml:trace contextRef="#ctx0" brushRef="#br0">19232 13549 25 0,'0'0'0'0,"24"-59"44"0,-12 23 0 0,-12 13-7 0,-36 34-21 0,-25 73-5 0,-9 35-6 0,34-12-2 0,24-13-2 0,36-10 0 0,24-36 0 0,11-25 1 0,13-23 0 0,11-34-1 0,-11-3 1 0,-25-22-1 0,-10 0 1 0,-37-12-1 0,0-13 1 0,-37-12-2 0,-10 25 1 0,-1 12 0 0,-12 22-1 0,13 37 0 0,-2 37-1 0,38 34 0 0,35 13-1 0,48-2 2 0,11-34 0 0,-24-23 0 0,-11-25-13 0,-1-37-95 0,-34 37 59 0</inkml:trace>
  <inkml:trace contextRef="#ctx0" brushRef="#br0">19529 13168 78 0,'-23'-13'19'0,"35"3"12"0,12-14-4 0,47 24-19 0,24-12-2 0,-11 12-3 0,-25-12-1 0,-47-1-10 0,-12-10-13 0,-36 12 16 0,1-2 4 0,-1 60 14 0,11 37-3 0,25-13-4 0,0 0-3 0,25-34-24 0,-14-13-93 0</inkml:trace>
  <inkml:trace contextRef="#ctx0" brushRef="#br0">20066 13668 83 0,'0'-23'20'0,"23"-25"20"0,0 37-14 0,26 22-19 0,-25 37-4 0,-1 23 1 0,-23-12-1 0,-47 1 0 0,-36-24-2 0,60-24 1 0,10-24-1 0,60-47 0 0,25 11-1 0,-14-12 1 0,3 13-1 0,-14-1 0 0,-23 12 0 0,-12 12 1 0,-24 11 1 0,-23 26 0 0,-13 58 0 0,-12 13-1 0,49-1-1 0,33-11 1 0,39-24-1 0,22-25 0 0,-23-23 2 0,-36-13-1 0,-12 3 1 0,-12-14-2 0,0 24-39 0</inkml:trace>
  <inkml:trace contextRef="#ctx0" brushRef="#br0">17839 12490 37 0,'0'0'23'0,"12"-24"8"0,0 12-3 0,0 24-10 0,-24 36-6 0,0-1-6 0,0 1-2 0,12-1-1 0,0-11 0 0,0-12-1 0,12 13 0 0,-12-16 0 0,0-8-1 0,24-13 2 0,11 0-2 0,1 0 0 0,23 0-1 0,36 0 1 0,25 0-1 0,-2 0 2 0,14 12-2 0,11 0 1 0,12-12-1 0,12 0-1 0,11 13 1 0,-11-13 1 0,-1 11 0 0,-11 1 0 0,24-12 0 0,11 0 0 0,25 0 0 0,-25 11 0 0,-35-11 0 0,0 0-1 0,0 0 1 0,107 0 0 0,-179-11 0 0,-12 11-1 0,-11-12 1 0,-24 12 0 0,-13-11 0 0,-11-14 1 0,-12 13 0 0,0-35-3 0,-12 10 2 0,-11 3 0 0,23-14 0 0,-13 12-1 0,13-1 0 0,0 26 1 0,13-1-1 0,-1 35-1 0,-12 27 1 0,0 8-1 0,0-11 2 0,0-22-1 0,0-13 0 0,0-24 3 0,0 12-2 0,0 0-1 0,11-12 0 0,-11 12 0 0,0 0 1 0,0 0-2 0,0 0 0 0,0 0 1 0,0 12-1 0,0-12 1 0,0 12-2 0,0-12 3 0,0 0-2 0,0 0 2 0,0 0-2 0,0-12 2 0,12 12-2 0,-12 0 2 0,0 0-3 0,0 0 1 0,0 0 2 0,0 0-1 0,0 12 1 0,0-12-1 0,0 0-2 0,0 0 5 0,0 0-4 0,0 0 2 0,0 13-4 0,0-13 4 0,0 0-1 0,0 0 1 0,12 0 0 0,-24 0-3 0,12-13 1 0,0 13 1 0,12 0 2 0,-12 0-2 0,0 0 0 0,12 0 0 0,-12-12 0 0,0 12 0 0,0 0 0 0,0 0 0 0,0 0 0 0,12 0 0 0,-12 0 0 0,0 0-1 0,0 0 1 0,0 0 0 0,0 0-2 0,0 12-8 0,0-12-17 0,0 13-54 0</inkml:trace>
  <inkml:trace contextRef="#ctx0" brushRef="#br0">17827 12502 12 0,'0'0'0'0,"0"-36"37"0,12 13-5 0,-12 10 3 0,24 26-15 0,-12 10-9 0,11 25-5 0,0-1 0 0,2 13-2 0,-14-12-1 0,-11-14 0 0,13 3-1 0,-1-3 1 0,-1-21-2 0,-11-1 4 0,0-12-2 0,12-12 1 0,-12 12-4 0,0 0 2 0,12 0-3 0,12 0 2 0,12 12-1 0,23-24 1 0,1 12 0 0,0 0 0 0,-1 0-1 0,0 0 1 0,25 0 0 0,11 0-2 0,1 0 2 0,-13 0 1 0,11 12-2 0,15-12-1 0,-3-12 2 0,-10 12-2 0,-1 0 3 0,12 0-2 0,-12 0 2 0,0 0-3 0,25 0 3 0,-13 0-4 0,0-13 4 0,0 13-2 0,1-10 1 0,-1 10-2 0,-12 0 2 0,12 10-1 0,-24 3 0 0,1-13-1 0,-2 0 0 0,3 0 1 0,9 12 1 0,2-12-1 0,-13 0 0 0,-35 0 0 0,0 0 0 0,-14-12 0 0,27 12 0 0,-25-13 0 0,-1 13 1 0,-11-10-1 0,-12-1 0 0,1-14 1 0,-2 13-1 0,-11-1 1 0,0-21-1 0,12-3 1 0,-12 3-1 0,11-3 0 0,-11 13 0 0,-11-11 1 0,11-1-1 0,0 13 0 0,0 10 1 0,11 13-2 0,-11 0 2 0,-11 0-2 0,11 13 1 0,0-2 0 0,0 25-1 0,0-1 1 0,0 13 0 0,0 0 0 0,-12 11 0 0,12-11-1 0,-11-12 1 0,11-1 0 0,0-10 0 0,-13-14 0 0,13 1 1 0,0-12-2 0,13 0 1 0,-13 0 1 0,0 0-2 0,0 0 1 0,0 0 1 0,0 0-2 0,0 0 2 0,0 0-2 0,0 11 1 0,0-11 0 0,0 0 0 0,0 13 0 0,0-13 0 0,0 0 0 0,0 0 0 0,0-13 0 0,0 13-3 0,0-11-7 0,0 11-32 0,23 0-82 0</inkml:trace>
  <inkml:trace contextRef="#ctx0" brushRef="#br0">15683 13549 57 0,'0'-71'53'0,"12"58"-11"0,-12 97-27 0,-12 47-3 0,12 1-6 0,-11-37-3 0,-2-35-7 0,26-37-41 0,22-59-45 0,-35 12 57 0</inkml:trace>
  <inkml:trace contextRef="#ctx0" brushRef="#br0">15862 13764 36 0,'0'0'15'0,"24"-23"39"0,-24 46-17 0,12 36-24 0,0 14-6 0,0-27-4 0,-2-10-1 0,-10-36 2 0,25-48-2 0,-1 1-1 0,-24-13 0 0,-13 1-1 0,-33 11 0 0,10 12 0 0,12 36-1 0,0 11 0 0,12 26 1 0,36 22 0 0,24-11 0 0,35-24 0 0,36 0 0 0,-12-24 0 0,12-12 0 0,-11 0-1 0,-25-24-1 0,-23 0 2 0,-36-10 0 0,-13-4 0 0,-22 27 0 0,-37 0 1 0,0 23 0 0,-11 35 1 0,-1 13-1 0,36 11-1 0,36-23 1 0,24-36 1 0,10-24-1 0,-21 12-2 0,-1 96 1 0,24 83-2 0,-24 35 1 0,-48-12 0 0,-37-117 2 0,-9-73 9 0,22-84-1 0,60-37-5 0,83 50-4 0,48 0-41 0,-60 37-93 0</inkml:trace>
  <inkml:trace contextRef="#ctx0" brushRef="#br0">15755 14729 71 0,'0'0'0'0,"-48"0"54"0,36 71-30 0,12 36-16 0,24-48-4 0,12-23 0 0,11-72 2 0,-35-46-3 0,-12-39 0 0,-48 37 0 0,1 63 0 0,0 42-3 0,23 52-1 0,35-2 1 0,60-23 0 0,49-24-3 0,47-1-5 0,-12-34 5 0,-24-1 1 0,-72 1 3 0,-59-26 1 0,-36 13 3 0,-47 24 1 0,0 36-5 0,34 35 0 0,38-12 0 0,58-34-2 0,25-37 1 0,12-48-2 0,-38-59 0 0,3-46 2 0,-49 68 1 0,-12 73 3 0,-12 48-3 0,0 60-2 0,12 47 0 0,48-23 0 0,36-26 1 0,35-46-2 0,23-24-1 0,-22-37 2 0,-25-34 0 0,-59-12 2 0,-37 12 0 0,-44 22 1 0,-28 50 0 0,2 58-1 0,36 12-1 0,47-11 0 0,34-24 0 0,15-48 1 0,22-48-2 0,1-24-1 0,-13-24 1 0,-23 2 2 0,-12-109 1 0,-24 96-1 0,0 84 1 0,-12 46 0 0,-24 61-1 0,11 35-1 0,14 11 0 0,22-22 0 0,25-49 1 0,24-59 2 0,12-35-2 0,-1 58-1 0,-22 48-1 0,-38 0 0 0,-35-34 3 0,-12-24 2 0,12-38-1 0,48-22-25 0,59 47-131 0</inkml:trace>
  <inkml:trace contextRef="#ctx0" brushRef="#br0">15838 15717 97 0,'0'-37'16'0,"24"14"10"0,46 70-4 0,15 84-17 0,-49 0-4 0,-60-59 5 0,-12-49 6 0,11-118-3 0,61-36-7 0,60 47-2 0,23 73-35 0,0 35-53 0,-95-12 33 0</inkml:trace>
  <inkml:trace contextRef="#ctx0" brushRef="#br0">16588 15943 17 0,'13'-12'18'0,"-2"-24"22"0,1-12-12 0,-12 13-5 0,-12-1 1 0,-12 11-8 0,0 2-10 0,13 23-3 0,-14 0 1 0,-22 23 0 0,-12 38-4 0,-1 22-1 0,36-12 0 0,96-23 3 0,-1-108 4 0,-11 12-5 0,-48 37-1 0,-12 47 1 0,11 10-2 0,49-9 2 0,23-37 0 0,26-48 1 0,-16-59-2 0,-9-60-1 0,-25 13 2 0,-34 57 0 0,-25 39 1 0,-12 45-2 0,-24 62-1 0,-13 46 0 0,15 48 1 0,22 0 1 0,36-48-1 0,47-71 1 0,24-37 0 0,1-71 1 0,-13 50 0 0,-59 46 3 0,-24 35-2 0,0 25-2 0,12-25-5 0,10-11-30 0,-9-48-52 0,10-24 16 0</inkml:trace>
  <inkml:trace contextRef="#ctx0" brushRef="#br0">17529 15550 101 0,'-12'-36'26'0,"1"13"-1"0,-2 10-33 0,2 49-126 0</inkml:trace>
  <inkml:trace contextRef="#ctx0" brushRef="#br0">16719 15585 141 0,'-59'-12'10'0,"106"-11"2"0,155 23-17 0,61 23-83 0,-215-11 41 0</inkml:trace>
  <inkml:trace contextRef="#ctx0" brushRef="#br0">17934 15764 130 0,'0'-13'11'0,"-36"-10"29"0,-11 23-28 0,-26 60-6 0,16 24-4 0,44-2-2 0,60-22 0 0,25-24 0 0,22-48 1 0,-22-49 0 0,-12-57 0 0,-47 23-1 0,-86 71 1 0,14 35 0 0,23 50 0 0,36 10-3 0,59-23-16 0,37-13-101 0,-72-35 72 0</inkml:trace>
  <inkml:trace contextRef="#ctx0" brushRef="#br0">18458 15872 140 0,'-36'-13'13'0,"48"1"-71"0,-12 12-4 0</inkml:trace>
  <inkml:trace contextRef="#ctx0" brushRef="#br0">21995 14608 28 0,'0'-11'11'0,"12"-25"18"0,-12 12-1 0,0 36-16 0,0 24-5 0,-12 24-3 0,12-1-2 0,34-11-1 0,15-24 0 0,10-24 0 0,1-24 0 0,-13-24 1 0,1 2-1 0,-24-4-1 0,-12 39 0 0,-12 11 2 0,0 0-1 0,-12 61 0 0,0 57-1 0,-12 36 1 0,-12 13-2 0,13-36 3 0,-25-36-2 0,1-59 3 0,-1-25 0 0,12-34-1 0,36-48 1 0,0-13-1 0,48 2 2 0,23-14-3 0,1 37 0 0,35 22-5 0,-24 26-81 0,-60 11 26 0</inkml:trace>
  <inkml:trace contextRef="#ctx0" brushRef="#br0">22852 14834 39 0,'-12'-11'15'0,"-1"11"22"0,2-12-18 0,59 12-14 0,12-11-4 0,11 11-1 0,0-12 0 0,-47 12 1 0,-1 12-21 0,-23 11-38 0,13-23 25 0</inkml:trace>
  <inkml:trace contextRef="#ctx0" brushRef="#br0">22876 15002 40 0,'-24'0'12'0,"12"-13"25"0,-1 2-8 0,62 11-15 0,22-12-7 0,-12 12-4 0,-10 0 0 0,-25-11-2 0,10 11-33 0,-9 0-64 0</inkml:trace>
  <inkml:trace contextRef="#ctx0" brushRef="#br0">23578 14692 19 0,'-12'-13'10'0,"12"-8"13"0,0-4 3 0,0 25-15 0,0 0-4 0,0 71-2 0,-11 13 0 0,-1 12-1 0,-12-14-1 0,12-10 0 0,12-50 0 0,0-9-1 0,0-26 0 0,12-33 0 0,-1-26-1 0,-11 14 0 0,-11-3-1 0,11 1 1 0,11-11 0 0,2 37-2 0,-1-3 2 0,-1 24-1 0,-11 2 0 0,0-1 0 0,0 1 0 0,0 11 1 0,12 0-1 0,-12-13 0 0,0 13 0 0,0 0 0 0,12 0 0 0,0 13-8 0,-12-2-100 0</inkml:trace>
  <inkml:trace contextRef="#ctx0" brushRef="#br0">20971 14907 51 0,'12'-36'27'0,"-12"24"9"0,0 71-16 0,-12 83-10 0,12 2-6 0,0-49 0 0,-11-58 3 0,11-62 2 0,-13-58-6 0,1-60-2 0,37-47 1 0,32 71-2 0,28 59 0 0,9 48-1 0,-22 84 0 0,-60-1 1 0,-71-23 0 0,-72-1 1 0,12-11-14 0,95 0-102 0,24-36 80 0</inkml:trace>
  <inkml:trace contextRef="#ctx0" brushRef="#br0">21935 14288 50 0,'0'0'0'0,"-70"0"20"0,-111 131 16 0,27 95-27 0,95 47-7 0,83-58-2 0,35-60 0 0,0-96-32 0,-22-47-40 0</inkml:trace>
  <inkml:trace contextRef="#ctx0" brushRef="#br0">22446 14288 48 0,'0'-11'13'0,"13"32"-7"0,10 147 17 0,-10 142-16 0,-13 11-4 0,-72-130 7 0,-35-109 1 0,1-69-7 0,81-37-8 0,73-12-106 0</inkml:trace>
  <inkml:trace contextRef="#ctx0" brushRef="#br0">20828 16145 11 0,'0'0'6'0,"0"-13"6"0,12 2 7 0,-12-1 1 0,0 12 5 0,0 12-7 0,0 60-10 0,-12 47-4 0,12-23-1 0,12-38 0 0,-12-34 1 0,0-35 2 0,-12-73-3 0,12-47-1 0,12-83-1 0,11 154 0 0,13 1-1 0,0 34 0 0,0 25 0 0,-24 0 0 0,-1 13 0 0,-11-13 1 0,0 0 0 0,0-13-1 0,0 13 0 0,0 0 0 0,0 0-6 0,0 0-2 0,0 0 1 0,-11 13-2 0,11-13-6 0,0 0 3 0,0-13 9 0,0 13 2 0,0 0 0 0,-12 0 3 0,12 0 2 0,0 0 0 0,0 0-1 0,0 0-2 0,-11 0 0 0,11 0 0 0,0 0-1 0,0 0 0 0,0 0 1 0,0 0 0 0,0 0 6 0,0 0-2 0,0 0-5 0,-13 0 1 0,13 0 0 0,0 0-2 0,0 0 2 0,0-11 0 0,0-1-2 0,13 12 3 0,-13-11-3 0,23-2 3 0,-23 13 0 0,23-12 0 0,13 12-1 0,-12 12 1 0,0 24-1 0,0 12 1 0,-14 11-2 0,3 0 2 0,-13-11-1 0,-23-12 2 0,-25-24 0 0,-12-12-2 0,14 0 1 0,9-12 0 0,25-1-1 0,12 2-1 0,0 11 0 0,0 0 0 0,-12 0-13 0,12 11-31 0,0-11-41 0</inkml:trace>
  <inkml:trace contextRef="#ctx0" brushRef="#br0">21745 15800 56 0,'0'-12'5'0,"-25"0"25"0,-58 108-8 0,-13 82-13 0,38 12-6 0,46-59-2 0,59-36-1 0,12-48 1 0,-34-34 1 0,-1-13 0 0,-24-24-9 0,24-12-73 0,-13 24 44 0</inkml:trace>
  <inkml:trace contextRef="#ctx0" brushRef="#br0">21935 16240 13 0,'-24'0'30'0,"24"0"7"0,-12-12-20 0,35 12-10 0,26-12-5 0,9-1 1 0,-9 3-3 0,-37 20-53 0,-12-10 3 0</inkml:trace>
  <inkml:trace contextRef="#ctx0" brushRef="#br0">22210 16157 26 0,'0'-12'25'0,"0"-1"6"0,0 26-16 0,0 35-10 0,0-1-3 0,0-11-1 0,11-12 0 0,-11-12 0 0,0-24 0 0,23-12 0 0,2 1 0 0,-2-14-1 0,1 14 2 0,-12 11 1 0,-12 12-1 0,0 35-2 0,0 13 0 0,12-25 0 0,48-10-2 0,-1-1 1 0,13-48-1 0,-37 13 2 0,-12-14 1 0,-23 14-1 0,-36 23 2 0,2 35 1 0,22 1-3 0,36 0 0 0,23-12-9 0,0-24-58 0,-22-12 26 0</inkml:trace>
  <inkml:trace contextRef="#ctx0" brushRef="#br0">22173 16562 44 0,'0'-12'1'0,"-12"0"5"0,-23 36 19 0,-26 35-9 0,25-12-10 0,26 1-5 0,33-12-1 0,0-12-1 0,26-11-2 0,22-13-2 0,1-50 2 0,11-8 3 0,-23-14 0 0,-60 13-2 0,-12 11 4 0,0 25 4 0,-12 34 0 0,-12 61 0 0,24 11-4 0,12 0-6 0,0-22-47 0,0-38 1 0</inkml:trace>
  <inkml:trace contextRef="#ctx0" brushRef="#br0">22661 16681 21 0,'-11'-24'12'0,"11"1"11"0,-12 10-8 0,-12 13-3 0,-12 36-4 0,0-12-3 0,13 11-4 0,11-12-1 0,12-10-1 0,35-13 1 0,1-24 1 0,-25 1-1 0,14 23 0 0,-25 11 1 0,0 1-1 0,11-1 0 0,37-34 1 0,0 0-1 0,-12 11 0 0,-25 47-1 0,2 25 0 0,-13-36 1 0,0-24 1 0,23-24-1 0,25-13 0 0,-24 37-1 0,-24 37 4 0,0-13-2 0,12-1-14 0,0-23-52 0,-12 0 44 0</inkml:trace>
  <inkml:trace contextRef="#ctx0" brushRef="#br0">22864 15906 70 0,'70'-11'10'0,"98"177"-9"0,-13 120 1 0,-143 1 0 0,-119-121 10 0,-72-95 1 0,48-48-21 0,143-46-77 0</inkml:trace>
  <inkml:trace contextRef="#ctx0" brushRef="#br0">23650 16203 41 0,'-11'-10'24'0,"22"10"1"0,71-12-22 0,15 0-3 0,-26 12-25 0,-24 0-33 0,-47 0 48 0</inkml:trace>
  <inkml:trace contextRef="#ctx0" brushRef="#br0">23543 16383 18 0,'0'0'0'0,"-24"12"27"0,48 1-7 0,59-13-16 0,12 0-1 0,-35 0 4 0,-36-25-6 0,23 0-55 0,-35 14 30 0</inkml:trace>
  <inkml:trace contextRef="#ctx0" brushRef="#br0">24780 16061 39 0,'0'-11'12'0,"-36"-25"16"0,2 36-3 0,-14 47-20 0,12 13 3 0,1 22-5 0,11 2-1 0,24-13-1 0,36-10 0 0,11-38 0 0,25 1 3 0,-14-11-3 0,3-26 0 0,34-45 1 0,-47 8-1 0,-13 4 0 0,-23-2-1 0,0 12 1 0,-12-11 0 0,0-2 0 0,-24-10-1 0,-11-12 1 0,10 35 0 0,-22 1 0 0,11 23 0 0,-24-1 1 0,13 13 0 0,-12 25-2 0,-1-2 0 0,13 25 2 0,-1-23-1 0,12 9-1 0,24-10-2 0,12 0-42 0,0-12-51 0</inkml:trace>
  <inkml:trace contextRef="#ctx0" brushRef="#br0">21852 14811 15 0,'24'-35'20'0,"35"-12"8"0,13-3-2 0,-1 16-10 0,1 10-8 0,11 24-3 0,-36 0-2 0,-23 12 1 0,-24-12 3 0,-83 12-4 0,-37 1-1 0,14 8-1 0,82-8 0 0,72-1-1 0,70 0-1 0,25 12 1 0,-47 12 0 0,-72-12 0 0,-72-1 6 0,-71 1-4 0,-13 0 0 0,60 0-1 0,108 23-1 0,96 25-1 0,11 11 0 0,-95 1 0 0,-96-61 2 0,-119-12 0 0,-11-22 1 0,105-1-23 0,86-11-80 0</inkml:trace>
  <inkml:trace contextRef="#ctx0" brushRef="#br0">21756 14277 28 0,'-23'-13'27'0,"-1"1"5"0,35 0-12 0,37-1-9 0,36 13-5 0,11 0-2 0,0 0-2 0,-23 0-1 0,-36-11 0 0,-25 11-11 0,1-12-46 0,-12 12 3 0</inkml:trace>
  <inkml:trace contextRef="#ctx0" brushRef="#br0">21911 14049 56 0,'-12'-23'35'0,"1"23"-3"0,22 71-16 0,-11 48-8 0,12-12-5 0,-12-23-1 0,11-38-13 0,-11-21-67 0,0-25 20 0</inkml:trace>
  <inkml:trace contextRef="#ctx0" brushRef="#br0">22173 14097 59 0,'0'0'0'0,"12"-48"30"0,13 13 9 0,-25 35-23 0,0 12-10 0,0 0-4 0,-13 72 3 0,13 21-1 0,24-21-4 0,-12-13 4 0,-1-58-2 0,14-13 1 0,10-60-2 0,13-23 1 0,10-1-2 0,-33 38 0 0,-14 9 1 0,2 13-1 0,-13 24-1 0,0 36 1 0,-13 23 0 0,26 1 0 0,-1-12 0 0,24-24 0 0,23-24 0 0,36-11 0 0,-11-26 0 0,-36 1 0 0,-25 0 0 0,1-10 0 0,-12-4 0 0,0-8 1 0,-24 22-1 0,-24 25 0 0,-12 11 0 0,-11 47 0 0,23 11 0 0,36 15 0 0,61-14-1 0,21-23 0 0,2-24 0 0,-37-12-1 0,-24-12 3 0,-23-1 0 0,0 13 0 0,0-11-18 0,0 22-77 0,0 2 50 0</inkml:trace>
  <inkml:trace contextRef="#ctx0" brushRef="#br0">11635 16490 42 0,'0'0'0'0,"-13"-59"8"0,2 23 25 0,-1 24-2 0,1 60-12 0,-2 105-5 0,13 27-7 0,24-13-3 0,-12-60 1 0,-12-71-1 0,0-24 2 0,0-108-2 0,-12-105-3 0,1 9 1 0,11 61-3 0,0 12 2 0,11 36-2 0,72 59-1 0,13 60 0 0,-25 71 2 0,-60 0 2 0,-83-35 2 0,-10-37-2 0,58-23-26 0,60-12-114 0</inkml:trace>
  <inkml:trace contextRef="#ctx0" brushRef="#br0">12242 16442 102 0,'0'0'0'0,"-12"-11"5"0,48-1 19 0,46 1-21 0,50-2-6 0,-13 13-104 0</inkml:trace>
  <inkml:trace contextRef="#ctx0" brushRef="#br0">12337 16550 50 0,'0'0'0'0,"-132"47"35"0,109-35-1 0,59-12-24 0,130-25-8 0,61-21-29 0,-109 34-66 0</inkml:trace>
  <inkml:trace contextRef="#ctx0" brushRef="#br0">13028 16287 91 0,'-24'-11'8'0,"12"11"24"0,-24 82-16 0,-12 50-8 0,12-13-3 0,61-35-2 0,22-49-2 0,37-35 1 0,-2-60 2 0,-21-46 0 0,-61-14 3 0,-36 13-2 0,-23 59-4 0,-37 37-2 0,24 47-31 0,49 35-107 0</inkml:trace>
  <inkml:trace contextRef="#ctx0" brushRef="#br0">13540 16419 115 0,'-12'-11'12'0,"12"-14"27"0,0-11-16 0,0 36-19 0,0 0-13 0,0 36-91 0,0-36 46 0</inkml:trace>
  <inkml:trace contextRef="#ctx0" brushRef="#br0">13992 16145 39 0,'0'0'0'0,"-11"-36"35"0,-1 25 7 0,-12 34-26 0,-12 25-6 0,12 11-7 0,24-23-1 0,12 0-2 0,24-24 3 0,23 23-3 0,-11 26 0 0,0 10-2 0,-14-12 3 0,-34-23 6 0,-46-13 9 0,-49-23-8 0,36 12-6 0,22-24-16 0,25-23-74 0,12 11 19 0</inkml:trace>
  <inkml:trace contextRef="#ctx0" brushRef="#br0">13813 16228 59 0,'-11'-47'28'0,"118"-13"20"0,48 0-28 0,11 49-7 0,-95-1-5 0,-71 12 0 0,-11 0-19 0,-60 35-142 0</inkml:trace>
  <inkml:trace contextRef="#ctx0" brushRef="#br0">19220 14252 0 0,'-13'0'2'0,"13"0"12"0,-23 0 4 0,10 0-3 0,3 0-2 0,10 0-2 0,0 12-4 0,0-12-2 0,0 0 0 0,23 0 1 0,36 0-3 0,25-12 0 0,35 12 0 0,12 0-1 0,-13 0 0 0,-21 0 0 0,-15 0 3 0,2 0-1 0,-12-12 1 0,-24 12-1 0,-1 0-1 0,-35 0-1 0,12 12 0 0,-12-12-2 0,-12 0-1 0,-12 0-33 0,-12 12-51 0</inkml:trace>
  <inkml:trace contextRef="#ctx0" brushRef="#br0">19101 14382 24 0,'-24'0'5'0,"24"-11"18"0,12 11-11 0,36-12-5 0,11 12 1 0,37-11-1 0,11 11-3 0,12 0 0 0,-12 0-2 0,12-13 0 0,-12 13-1 0,-23 0 1 0,-25 0 0 0,-11 0 0 0,-1-12-1 0,1 12 1 0,-12 0 0 0,-12 0 0 0,-13 0 1 0,0 0 0 0,2 0-1 0,-13 0 6 0,0 0-7 0,-24 0-20 0,-11 0-80 0</inkml:trace>
  <inkml:trace contextRef="#ctx0" brushRef="#br0">14933 13418 1 0,'0'-12'8'0,"-12"-11"18"0,0 0-8 0,12 10-10 0,24 1-2 0,0 12-1 0,-12 25-1 0,-12 21 0 0,0 38-2 0,0 23-1 0,24 37 0 0,-12 22-1 0,0 60-1 0,-12 36 2 0,0 1 0 0,23 21 2 0,25 26 2 0,-37 11-1 0,14 1-1 0,-14-24 1 0,13-49-1 0,-11-23 2 0,-2-34-3 0,-11-74-1 0,0-118-1 0,12-178-62 0,-1 130 22 0</inkml:trace>
  <inkml:trace contextRef="#ctx0" brushRef="#br0">14897 13347 19 0,'0'0'0'0,"-107"-12"4"0,35 0 12 0,49-1 0 0,35 13-9 0,47 13 1 0,61-1 0 0,70-12-3 0,60 0-2 0,24 0-1 0,12-12-1 0,59-1 2 0,25 2-1 0,-49 11 1 0,-59 11-2 0,-49-11 1 0,-9 13 0 0,-2-1 0 0,-71 0-1 0,-60 1 3 0,-47-2 1 0,-12-11 1 0,13 0-2 0,-2 23-1 0,1 1-1 0,11 12-1 0,-11 12 0 0,0 23 0 0,24 24-1 0,-1 12-1 0,-11 35 1 0,-25 13-1 0,25 25 1 0,24 34 0 0,23-1 0 0,1 3 0 0,-2 10 3 0,-33-11 1 0,-37-1 1 0,-12 24-1 0,0-12-1 0,12-12-2 0,0-34 2 0,-12-50-1 0,-12-34 5 0,0-62-4 0,0-34-1 0,48-71-29 0,-36 36-96 0</inkml:trace>
  <inkml:trace contextRef="#ctx0" brushRef="#br0">15302 16835 22 0,'-60'-12'18'0,"13"12"-1"0,11-11 12 0,36-1-20 0,60 1-1 0,11-14-1 0,72 0 0 0,24 2-1 0,59 0-2 0,36 11-1 0,-1 12 0 0,-9 0 3 0,-16 0-3 0,-8 0-1 0,10 0 0 0,-24 0-1 0,-23 0 1 0,-24 12 1 0,-1-24-1 0,-11 24 1 0,0 0-3 0,-25-1 2 0,-22-11 0 0,-14-11 2 0,-9 11-1 0,-14-12-1 0,-23 0 0 0,-24 12 2 0,-13-13-2 0,-11 13 1 0,0 0 0 0,0 0-3 0,0-11 1 0,0 11-1 0,-11-12 0 0,-38 1-33 0,13-14-108 0</inkml:trace>
  <inkml:trace contextRef="#ctx0" brushRef="#br0">9396 4203 37 0,'-12'-24'13'0,"-36"24"-9"0,-23 0 0 0,-13 12 1 0,-24 0 1 0,14 12 1 0,11-12-2 0,23 23-3 0,24 12-1 0,25 3 1 0,11 8 4 0,11 37 0 0,13 12-2 0,-12 25 1 0,0 33-1 0,0-10 2 0,12-23-3 0,1 12 0 0,-25-26 0 0,0-35 1 0,-25 13-1 0,25-49-1 0,-12 1-1 0,24-25 1 0,47-11 0 0,84-24-3 0,95-22-17 0,96-39-94 0</inkml:trace>
  <inkml:trace contextRef="#ctx0" brushRef="#br0">15112 4203 47 0,'-36'-37'10'0,"12"14"3"0,24 0 6 0,24-2-13 0,59 14-4 0,48 11 3 0,-11 0-3 0,-49 11 2 0,-47 2 2 0,-12 11-2 0,-12-1-1 0,24 13-3 0,11 12 1 0,-11 23 0 0,-12 36 0 0,-12 23-1 0,11 14 0 0,14-12 1 0,-14 10-1 0,2-11 1 0,-26 0 0 0,-10-12 0 0,-1-12-1 0,-1-25 0 0,14 2 1 0,-24-24 0 0,-1-24 2 0,-25-11 0 0,-21-2 0 0,-38-12 2 0,-10 1 1 0,35 0 0 0,23-12-2 0,24 0-2 0,1 0-2 0,-1 13-13 0,48-13-114 0</inkml:trace>
  <inkml:trace contextRef="#ctx0" brushRef="#br0">9193 13134 56 0,'0'0'0'0,"-48"-25"4"0,-34 25 9 0,-97 36 5 0,-35 24-4 0,35-13-4 0,96-12-6 0,58-12-1 0,25 38-1 0,25 58 1 0,-25 82-1 0,-12 4 0 0,-1 21-1 0,49-25 1 0,36-34 1 0,-14-36 0 0,3-48-2 0,-1-24 2 0,34-59 1 0,133-47-26 0,47-24-84 0</inkml:trace>
  <inkml:trace contextRef="#ctx0" brushRef="#br0">14350 13121 54 0,'-13'-24'4'0,"2"-12"14"0,35 12 0 0,47 12-9 0,36 12-5 0,0 25-1 0,-35 9 0 0,-48 16 3 0,-12-4-3 0,-1 26 1 0,1 23-4 0,12 23 2 0,-12 26-1 0,-12-12 2 0,-12 10-2 0,-12 1-1 0,1-13 1 0,-2 2 1 0,2-49-1 0,-1-12 1 0,-12-47 3 0,-24-12 0 0,-33-24-2 0,44-1-6 0,37 13-134 0</inkml:trace>
  <inkml:trace contextRef="#ctx0" brushRef="#br0">19386 14323 33 0,'-36'-12'9'0,"-58"12"1"0,9 0 16 0,27 0-3 0,58-13-8 0,83 3-8 0,107-14-3 0,61 24-1 0,11 0-1 0,-72 24 1 0,-94-24-1 0,-84 0 7 0,-61 0-5 0,-81 0-2 0,-108 10-2 0,-47 3 1 0,-3 24-1 0,111-26 0 0,141 1 0 0,119-12 1 0,132-12-1 0,106-12 1 0,1 12-1 0,-96 12 0 0,-119 0 0 0,-107-12 3 0,-83 12-1 0,-144 0-2 0,-94 0 1 0,11 24-1 0,108 0-1 0,142-12 2 0,108-12-1 0,142 0 0 0,95-23 0 0,26 10 1 0,-73 26-2 0,-107 10 1 0,-119-12 0 0,-73-11 0 0,-116 13 1 0,-98-13-2 0,-22 0 2 0,83 12-1 0,129 0 0 0,134-12-1 0,130-24 1 0,95 0 0 0,11 24 0 0,-70 0 0 0,-108 11 0 0,-96-11 0 0,-47 13 0 0,-107-13 0 0,-82 12-2 0,-37 0 2 0,95-1 0 0,131-11-1 0,120-11 0 0,154-1 1 0,48-13-1 0,-25 25 1 0,-82 0 0 0,-71 0-2 0,-96 0 2 0,-12 0 1 0,-24-11 0 0,0 11 0 0,-12 0-1 0,36 0 0 0,0 11 0 0,0 2 0 0,0-13 0 0,0 0 0 0,0 0 1 0,0 0-1 0,0 0-2 0,12 12-128 0</inkml:trace>
  <inkml:trace contextRef="#ctx0" brushRef="#br0">12921 17109 24 0,'-24'-23'14'0,"-48"11"10"0,12 0-4 0,-12 12-5 0,26 12-6 0,34 0-5 0,83-1 0 0,95-11-1 0,109 12 0 0,70 24 0 0,1 0-1 0,-84-24 1 0,-143-1 0 0,-238-22 6 0,-132-1-9 0,-82 12 0 0,-24 0-1 0,0-11 2 0,95 11-2 0,142 11 1 0,97 1-1 0,83 11 0 0,94-11 2 0,107-24 0 0,62 12 2 0,-26-12-1 0,-70 12 0 0,-120 0-1 0,-107-11 2 0,-85 11-3 0,-104-12 0 0,-85 12 0 0,-24 0-1 0,72 12 1 0,59-12 0 0,143 0 0 0,108-23 1 0,130-27 0 0,48 27-1 0,0 12 2 0,-70-1-1 0,-122 0-1 0,-58-12 1 0,-48 12 0 0,1 1-1 0,11 11 0 0,24 0 0 0,0 0 0 0,24 0 0 0,-14 0 0 0,3 0-2 0,-1 11-52 0,-24 1-43 0</inkml:trace>
  <inkml:trace contextRef="#ctx0" brushRef="#br0">13956 3249 21 0,'25'-34'0'0,"-14"34"1"0,25-24 0 0,-12 0 19 0,-24 12 12 0,0 1-3 0,-24-2-12 0,11 13-8 0,-21 36-5 0,-2 25 2 0,0 10-4 0,-24 23 3 0,-23 49-2 0,-24 24 1 0,25-12-2 0,-3-2 2 0,25-9 1 0,13-37-2 0,11-23-2 0,12-25-1 0,24-47-4 0,0-12-7 0,13-119-18 0,-37 71 21 0,-24 1 6 0,-1-1 2 0,27 13 5 0,10-1 1 0,24 0-4 0,-12 12 0 0,12 1 3 0,-12-1 0 0,0 24 0 0,10 13-4 0,3 45 1 0,-13 26 2 0,0 11 0 0,0-12-2 0,0-11-1 0,12-12 0 0,12-26 0 0,-12-9 0 0,-12-25 1 0,11-12 0 0,14-12-2 0,23 1 1 0,11-14-1 0,0-10 1 0,25-1-1 0,-25 0 0 0,1 25 0 0,-36 11 0 0,-1 1 1 0,-12-14-1 0,2 13 0 0,10 12 1 0,-34 0 1 0,-1 0-1 0,-23 24 1 0,-1 12-1 0,-36 12 0 0,-11-1 1 0,0 1 0 0,23-25 0 0,24 1-1 0,12 0 1 0,-12-24-1 0,13 0-1 0,-1 0-3 0,12-24-75 0,12 0-17 0</inkml:trace>
  <inkml:trace contextRef="#ctx0" brushRef="#br0">5990 3096 45 0,'0'-12'8'0,"-11"-24"5"0,22 24 2 0,1 24-4 0,-1 13-2 0,-45 21 1 0,-39 2 4 0,1 0 1 0,-22 36-10 0,-1 21 0 0,-12 27 1 0,0 23-2 0,-1 0-2 0,1 10 1 0,12 27 4 0,11 10-3 0,37 13-1 0,-14-1-2 0,3 1 2 0,9 11-4 0,3 13 5 0,22 10-3 0,0 1 3 0,0 24-3 0,12-1 0 0,-12 13 0 0,24 11 0 0,0 13 1 0,36 0-1 0,12 11-2 0,22 13 4 0,-9 11-4 0,-2 11 5 0,0 14-4 0,1-12 2 0,23-1-2 0,13-12 2 0,10 0-2 0,-10 11 1 0,35-21-1 0,0-26-2 0,24-11 4 0,-12-13-4 0,12-22 1 0,-12-37 1 0,12-24 0 0,11-47-4 0,1-36 5 0,24-25 0 0,-37-21-1 0,-11-14 1 0,-24-11-2 0,-11-23 2 0,-13-14 0 0,0-11 0 0,-23 12 0 0,-25-1-1 0,-36-11 2 0,-11 0 1 0,-11-23-1 0,-25-13-1 0,-24-12 0 0,1-11 0 0,-12 11-1 0,22 23 1 0,15 4 0 0,22 8-1 0,12-11 0 0,23 24 0 0,-11 0 1 0,12 24-1 0,0 23 0 0,12 1 0 0,11 0 0 0,1-25 0 0,-12 13 0 0,-25-12 0 0,-11 12 2 0,-23-13 1 0,-1 13-1 0,-12 0 0 0,-11 1-1 0,-25 9 1 0,-11 2 1 0,11 0-2 0,25-37 1 0,23 1-1 0,24-24-30 0,83-47-171 0</inkml:trace>
  <inkml:trace contextRef="#ctx0" brushRef="#br0">5823 9668 41 0,'0'-24'5'0,"24"1"6"0,-1 10 13 0,-34 1-11 0,-36 24-5 0,-25 24-2 0,13 0-4 0,48-11-2 0,22-14 5 0,60 12-3 0,11 14-2 0,3 22 0 0,-38-13 2 0,-47 15 1 0,-47-14 3 0,-38-11 0 0,3-12-5 0,57-12-1 0,62-37-6 0,58-9-60 0,-59 9 12 0</inkml:trace>
  <inkml:trace contextRef="#ctx0" brushRef="#br0">6074 9835 23 0,'0'0'0'0,"11"-12"41"0,1 47-24 0,0 13-9 0,0 11-3 0,0-11-4 0,0-25 1 0,-12-10-81 0</inkml:trace>
  <inkml:trace contextRef="#ctx0" brushRef="#br0">6157 9608 76 0,'0'0'0'0,"-24"-47"4"0,24 23-12 0,12 24-47 0</inkml:trace>
  <inkml:trace contextRef="#ctx0" brushRef="#br0">6514 9942 13 0,'0'-11'15'0,"25"-26"5"0,-2 13 5 0,-23-11-16 0,24-1-2 0,-24-12-2 0,0 13 0 0,-24-1 0 0,-12 11-3 0,0 14 1 0,-11 11-1 0,-2 24 0 0,-9 34 0 0,22 15-1 0,12-2-1 0,35-35 2 0,38-36 0 0,9-25 0 0,3-9-1 0,-26-3-1 0,-11 50 1 0,-12 45 0 0,1 38 1 0,10 0 0 0,-23-1 1 0,-48-12 2 0,0-47 0 0,12-11-3 0,25-25-28 0,11 0-48 0</inkml:trace>
  <inkml:trace contextRef="#ctx0" brushRef="#br0">6669 9906 33 0,'24'-36'9'0,"12"1"11"0,-26 35 0 0,15 23-7 0,-25 25 0 0,11 0-4 0,-11-13-3 0,13-11-3 0,-13-24 1 0,0-11-1 0,12-37-1 0,-12 0-2 0,0 0 1 0,24-11 0 0,-1 23-1 0,25-1 0 0,0 27 0 0,-1 10 0 0,-35 35 1 0,0 13-1 0,-12 0 0 0,12-1 1 0,-12-35-1 0,0-12 2 0,12-12-1 0,0-24 0 0,0-12-1 0,25 14 0 0,-3-3 1 0,-22 37-2 0,12 0 1 0,-12 37 0 0,-1-3-1 0,14 3 3 0,-1-14-3 0,23-12 1 0,0-22-1 0,1-12 0 0,-24-1 2 0,-12 36-2 0,-12 23 2 0,25-24-1 0,34 2 1 0,-25-26-1 0,-21-33 3 0,-60-13-2 0,-37 46-1 0,13 13 0 0,71 0 0 0,96-12-2 0,22-34 2 0,-36-4-1 0,-57 50 1 0,-37 61-1 0,12 33 2 0,36-23-2 0,23-21 1 0,-22-75-63 0,-26 0-5 0</inkml:trace>
  <inkml:trace contextRef="#ctx0" brushRef="#br0">7812 9454 29 0,'0'0'0'0,"-47"-25"24"0,47 38-63 0</inkml:trace>
  <inkml:trace contextRef="#ctx0" brushRef="#br0">8204 9680 43 0,'-11'0'40'0,"11"-12"-32"0,-12-1-2 0,-12 50-2 0,13-3-1 0,33-9 0 0,27-37 2 0,-26-83-1 0,-23-24-2 0,-11-11-1 0,-37 105-1 0,1 37 2 0,10 48-2 0,14-13 0 0,46-23 0 0,-10 0-13 0,-1-11-60 0</inkml:trace>
  <inkml:trace contextRef="#ctx0" brushRef="#br0">8253 9608 15 0,'0'-12'3'0,"-24"-23"42"0,-37 24-25 0,-10 34-7 0,12 36-4 0,36 1-3 0,58-13-3 0,37-23 0 0,-1-36-2 0,-35-47 1 0,11-60 0 0,1-96 0 0,-36 26 0 0,-24 93-1 0,-12 96-1 0,-23 130-1 0,34 96 1 0,85-47 1 0,24-82 3 0,-37-76 4 0,-11-42-2 0,-48-29-6 0,-36 50-73 0,24 0 26 0</inkml:trace>
  <inkml:trace contextRef="#ctx0" brushRef="#br0">5834 10561 89 0,'-22'0'20'0,"-109"11"-16"0,143 2 5 0,214-97 9 0,310-59 7 0,178 36-12 0,-83 72-9 0,-191-13-6 0,-131 12 5 0,-201 11-4 0,-216-9-19 0,-165 47-76 0,214-2 50 0</inkml:trace>
  <inkml:trace contextRef="#ctx0" brushRef="#br0">5453 10693 103 0,'-82'0'14'0,"-73"46"-11"0,274-34 0 0,310-107 4 0,357-48 12 0,119 36-14 0,-238 71-8 0,-370-22 11 0,-261 8 15 0,-142 4-22 0,-62 21-146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18053 6394 54 0,'-12'-13'4'0,"0"13"-3"0,24 13 0 0,13-1 9 0,-14 0 11 0,1-1-7 0,-1 12-4 0,14 14-5 0,-2-1-1 0,1 12 0 0,-12-25-2 0,12-12 0 0,-12-11 1 0,12 0 1 0,34-34-2 0,27-37 0 0,34-13-1 0,24-12-1 0,23 0-1 0,1 2-1 0,-36 22 4 0,-12 12 3 0,-12 13 0 0,-24 10-3 0,-47 16-1 0,35-4-42 0,-58 25-51 0</inkml:trace>
  <inkml:trace contextRef="#ctx0" brushRef="#br0">9134 7537 9 0,'0'0'9'0,"-12"-13"6"0,12 13-11 0,12-11-1 0,-1-1 12 0,-11 12 3 0,13 0-8 0,-13 0-2 0,12 12-3 0,-1 12 0 0,1-12 1 0,-12 11 1 0,0 13-2 0,12-12-4 0,12 0 0 0,-12-12 1 0,-1 11 2 0,14-23-1 0,22-23-1 0,37-25 0 0,-13 0-2 0,-11 13 1 0,-36 11 2 0,-1 12 3 0,-12 1-4 0,2-14-3 0,-1 25-36 0,-1 0-53 0</inkml:trace>
  <inkml:trace contextRef="#ctx0" brushRef="#br0">9003 9763 2 0,'-12'-12'7'0,"12"0"1"0,0 12-3 0,12-13-3 0,-12 26 5 0,0-13 2 0,0 12 1 0,0 13-1 0,12 9-5 0,0 3-2 0,0-3 0 0,0 3-1 0,-12-24-1 0,12 10 0 0,-2-12 1 0,26-11 2 0,0-23 0 0,24-13-2 0,12-35 0 0,11 23-1 0,-11-13 2 0,-14 27 3 0,-9-3-4 0,-13 14 2 0,-25-1-2 0,-11 12 0 0,11 12-24 0,2 0-26 0</inkml:trace>
  <inkml:trace contextRef="#ctx0" brushRef="#br0">4656 12096 56 0,'-11'-23'11'0,"-14"23"17"0,-45 12-13 0,-39 24-2 0,-9-1-4 0,11-11-4 0,35 13-1 0,13-14-2 0,34 0 1 0,14 2-1 0,-1-2 2 0,-1 25-2 0,13-1-3 0,-11 24 1 0,11 13 3 0,0 24-1 0,11 34 0 0,-11-11-3 0,13-12 3 0,-1 0-1 0,-1-12 0 0,2-11 0 0,10-37 1 0,13-23 0 0,24 1 0 0,-13-3-1 0,1 3 0 0,0-14 0 0,35-12 0 0,12-22-61 0,-24 11-38 0</inkml:trace>
  <inkml:trace contextRef="#ctx0" brushRef="#br0">11325 12002 43 0,'-12'-24'20'0,"-1"0"9"0,13 0-8 0,49 1-13 0,34 23-1 0,12 0-5 0,0 11 1 0,-23 12-1 0,-24-10 2 0,-36 11 1 0,0 10-1 0,10 3-2 0,-9 10-1 0,10 1-1 0,-10 25 1 0,-1-2 0 0,-12 13 0 0,0 21 1 0,0 3-1 0,24 10 0 0,-24 14 0 0,12-25-1 0,-24 12 1 0,-12-12 0 0,24-11 1 0,0-13-1 0,0 1 0 0,0-37 0 0,-25 1 1 0,-21-25 1 0,-38-11 2 0,12 0 0 0,13-24-2 0,47 12-14 0,12 0-111 0</inkml:trace>
  <inkml:trace contextRef="#ctx0" brushRef="#br0">4918 14692 8 0,'0'-13'33'0,"0"3"-5"0,0-1-8 0,11 11-6 0,-11 0-2 0,13 0 0 0,-13 0 0 0,12 0-4 0,-1 0-4 0,25-13-1 0,0 13-1 0,12-12 0 0,11 12 0 0,1-12 1 0,24 12-1 0,10 0 0 0,13 12 0 0,25-12-1 0,23 0 0 0,0 0 1 0,11 0 0 0,24 12-1 0,1-12 0 0,12 0-2 0,11-12 3 0,-10 12-1 0,-4 0 0 0,-8 0 0 0,-3 0 1 0,15 0-1 0,-2 0-1 0,-12 0 0 0,-11-12 2 0,0 24-2 0,-1-12 1 0,1 12-2 0,-12-12 0 0,-12 0 2 0,-1 0-1 0,-24 0 1 0,14 0 0 0,-1 0-3 0,-13-12 4 0,-21 0-2 0,-3 12 1 0,-22 0-1 0,-25 0 0 0,-23 0 1 0,-24 0 0 0,-24-13 0 0,-47 13 0 0,-37 0-1 0,-47 0 0 0,-47 0-1 0,-61 0 3 0,-22 0-1 0,-25 13-2 0,-11 11 4 0,-1-11-3 0,12 8 0 0,12-8 0 0,25-13-2 0,34 0 4 0,37 0-2 0,59 0 0 0,35 0 0 0,60 0 0 0,25 0 0 0,22 0 0 0,49 0 0 0,46 12 0 0,50-12 0 0,35-12 0 0,35-1 1 0,36 3-1 0,23-1-1 0,2-2 1 0,-2 13 1 0,-11 13-5 0,-36-13 5 0,1 0-1 0,-37-13-1 0,-35 1 0 0,-60 12 1 0,-47 0 1 0,-49 0-2 0,-22 0 1 0,-61 12 0 0,-95-12 0 0,-83 13 2 0,-36-2-2 0,-35-1 1 0,-25 15-1 0,25-13 0 0,10-12 1 0,27 13-2 0,46-13 1 0,59 0 1 0,47 0 0 0,39 0-1 0,56 0-1 0,37 0 1 0,24 11 0 0,35-11 0 0,48 12 0 0,48-24 0 0,48 1-2 0,35-2 3 0,60-11 0 0,23 11-1 0,36 3 0 0,-11-1-3 0,-1-2 4 0,-12 1-3 0,-58 12 2 0,-60 25 0 0,-97-14-1 0,-72 12-1 0,-46-23 2 0,-22 12 2 0,-27-24-2 0,26 12-23 0,23-13-126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definitions>
  <inkml:trace contextRef="#ctx0" brushRef="#br0">5681 2715 70 0,'-48'-48'9'0,"60"36"-2"0,143 12-2 0,190 12-3 0,119-24-1 0,60-12 4 0,-35 12 0 0,-120 1-2 0,-192-1 1 0,-188 12 5 0,-191 0-9 0,-216 0 2 0,-152 35 1 0,-26-11 2 0,108-12 5 0,214 0-4 0,226-12-2 0,157 24-2 0,175-12-1 0,98-12-3 0,46-12 0 0,-36 12 0 0,-104 12 4 0,-170-12-2 0,-166 0 4 0,-154-12-6 0,-131 1 5 0,-84 11-3 0,36 34 4 0,119-10-2 0,190-24 1 0,131 13-5 0,132-2 1 0,106-11-1 0,26 0 1 0,-26 0-1 0,-82 0 2 0,-132-11 1 0,-96-14 5 0,-45-10-3 0,-2 24-1 0,24-14-1 0,11 13 0 0,25 12-1 0,0 0 1 0,0 0-1 0,36 12-1 0,0 13 1 0,1-14 0 0,-3 1 0 0,-21-1 1 0,-1-11-1 0,-1 0 0 0,2 0 0 0,-13 0 0 0,0 0 0 0,12 0 1 0,-12 0-1 0,0 12 1 0,0-24-1 0,0 12 0 0,0 0 1 0,0-11-2 0,0 11 2 0,0 0-1 0,0-12 0 0,0 12 0 0,0 12 0 0,0-12 0 0,0 11 0 0,11-11 0 0,2 0 0 0,-13 0 0 0,12-11 1 0,-12 11-2 0,0 0 2 0,0 0-2 0,0 0 0 0,11 0-33 0,1 11-52 0,-12-11 49 0</inkml:trace>
  <inkml:trace contextRef="#ctx0" brushRef="#br0">5823 2918 80 0,'-11'-25'2'0,"105"25"-3"0,133 0 1 0,59-12 4 0,24 12-1 0,-25 12-3 0,-47-12 0 0,-107 0 9 0,-107 0 0 0,-83 0-4 0,-133 0-3 0,-93 0 0 0,-47 12 0 0,-14 12 1 0,107-12-1 0,144-12 0 0,95 0 1 0,95 0-3 0,108-12 0 0,83-12-1 0,59 12 2 0,0-13-2 0,-59 15 2 0,-119-1 1 0,-155 11 4 0,-143-13-4 0,-119 13-2 0,-83 34 2 0,11 3 0 0,107-13 0 0,168-12-1 0,105-1 0 0,123-22-1 0,44 11-1 0,37-12 0 0,-36 1 0 0,-83-2 3 0,-83 1 0 0,-60 0 4 0,-24-11-4 0,12 12 0 0,0 11-2 0,12 0 1 0,12 0-1 0,13 0 0 0,-2 0 1 0,-23 0-1 0,11 0 0 0,-11-13 1 0,0 13-1 0,0-12 1 0,-11 12-1 0,11 0 0 0,0 0 0 0,0 0 0 0,0 0 0 0,0 0 0 0,0 12 0 0,0-12 0 0,0 0 0 0,0 0 0 0,0 13 0 0,0-13 1 0,0 0-2 0,0 0 1 0,0 0 1 0,11 0-2 0,-11 0 3 0,0 0-2 0,0-13 0 0,0 13-1 0,25-12-22 0,-2 24-82 0</inkml:trace>
  <inkml:trace contextRef="#ctx0" brushRef="#br0">19256 13728 103 0,'12'-119'5'0,"34"12"10"0,-10 59 19 0,-36 84-26 0,-58 178 1 0,-2 120-3 0,-11 10-4 0,35-57 0 0,12-85 1 0,0-47 0 0,-23-60 0 0,22-83-14 0,50-131-83 0,-2 47 21 0</inkml:trace>
  <inkml:trace contextRef="#ctx0" brushRef="#br0">19220 13515 51 0,'0'-50'21'0,"0"27"6"0,-24 35 9 0,-35 60-17 0,-25 47-8 0,-23-12-4 0,12-13 0 0,24-10-4 0,47-13-1 0,12-46-1 0,24-25 3 0,22-25 0 0,15-59-2 0,10 2-2 0,-11-1 1 0,11 11 0 0,-11 1 0 0,0-12 1 0,0 22-2 0,-26 27 0 0,3 9 0 0,-1 25 2 0,12 36-3 0,22 24 2 0,14 35-2 0,0-1 3 0,-12-10-2 0,-36-24 3 0,-1-36-2 0,0-12 4 0,26-24-3 0,-13-12-7 0,-24 12-168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3165BB"/>
      <inkml:brushProperty name="antiAliased" value="0"/>
    </inkml:brush>
    <inkml:brush xml:id="br1">
      <inkml:brushProperty name="width" value="0.05292" units="cm"/>
      <inkml:brushProperty name="height" value="0.05292" units="cm"/>
      <inkml:brushProperty name="color" value="#FF0000"/>
      <inkml:brushProperty name="antiAliased" value="0"/>
    </inkml:brush>
  </inkml:definitions>
  <inkml:trace contextRef="#ctx0" brushRef="#br0">10170 6657 36 0,'0'0'8'0,"-47"-13"7"0,23 13-13 0,24-12 0 0,0 12 13 0,-13 0 3 0,13-12 0 0,13-1-6 0,11 13-9 0,35 0 1 0,36-11 2 0,36 11 2 0,35 0-2 0,36-12-2 0,61 1 1 0,-48 11-1 0,297 0 0 0,-262 0-2 0,-36-13-2 0,0 13 2 0,-35-12 1 0,12 12-1 0,-25 0-3 0,-23 12 3 0,-24-12-4 0,-36 0 6 0,-23 0-2 0,23 0 0 0,-59 0-2 0,-24 0 1 0,0-12 4 0,-24 12-5 0,-12 0 0 0,-11 0-1 0,-13 0 0 0,-48 0 2 0,-33 0 2 0,-27 0-3 0,2 0-1 0,-36 12 1 0,-13-12 0 0,1 13 2 0,34-13 0 0,15 0-1 0,21 11-3 0,-10 1 4 0,-37 12-3 0,48-12 1 0,24 0 0 0,12 1 1 0,0-2-3 0,0-1 3 0,0 15 1 0,11-25-2 0,0 12 0 0,39-12 1 0,-4 13-1 0,13-2 0 0,12-11 0 0,13 0 0 0,23 0 1 0,-13 0-1 0,13 0 0 0,0 0-1 0,0 0 1 0,13 23-63 0,-1-10-30 0</inkml:trace>
  <inkml:trace contextRef="#ctx0" brushRef="#br0">17184 5941 41 0,'-36'-12'16'0,"12"-1"-10"0,12 3 6 0,0 10 4 0,0 0-3 0,1-11-1 0,46 11-5 0,61 0 5 0,47 0-7 0,-1 0-1 0,-59 0 1 0,-58-13 0 0,-37 13-2 0,-60 13-1 0,-48-2-3 0,-10-1 2 0,11-10 0 0,48 0 0 0,59 0 0 0,47 0 0 0,73 0-1 0,35 0-1 0,-61 13 0 0,-57-13 2 0,-37 12 1 0,-60-12-1 0,-11-12 0 0,46 12 0 0,37-13 2 0,37 13-3 0,11 13-1 0,-13 24-127 0</inkml:trace>
  <inkml:trace contextRef="#ctx0" brushRef="#br0">16505 5929 19 0,'-13'-13'16'0,"-10"13"-4"0,23-10-4 0,0-1 3 0,12 11-4 0,12-13 0 0,-1 13 1 0,2 0-3 0,23 0-3 0,22-12 1 0,-10 12 1 0,0 0 1 0,11 12 0 0,13-12-2 0,-1 0 2 0,24 0-3 0,0 0 0 0,11 0-1 0,-10 0 1 0,-1 0 0 0,13 0 0 0,-2 0 0 0,14 0-1 0,-1 0 1 0,0 0-2 0,-12 0 1 0,143 0 3 0,-119 0-3 0,0 0-1 0,12-12-2 0,129 12 4 0,-140 0-1 0,-25 0 0 0,-11 0-1 0,-37 0-2 0,-24 0 9 0,-34 0 0 0,-2 0 1 0,-11-12-3 0,0 12-3 0,0 0-3 0,0 0-53 0,-11 0-36 0</inkml:trace>
  <inkml:trace contextRef="#ctx0" brushRef="#br0">3763 4084 22 0,'0'0'0'0,"12"-83"26"0,0 59-21 0,0 12-2 0,-12 12 0 0,12 12 6 0,-12 22 0 0,12 39-2 0,0 22-1 0,-12 36 1 0,12 35-1 0,-12 26 0 0,0 22-2 0,0 12 5 0,13 25-1 0,-2 22 0 0,-11 24 0 0,23 25-3 0,0-13 0 0,13-11 0 0,1 0-1 0,-14-24 0 0,-12-25-2 0,25-23 0 0,-23-47 2 0,-13-36 1 0,0-59-3 0,0-61-8 0,-13-105-67 0,13-73-21 0</inkml:trace>
  <inkml:trace contextRef="#ctx0" brushRef="#br0">2465 5012 21 0,'-34'-11'7'0,"-3"11"-5"0,25-12 2 0,36 1-2 0,12-2 6 0,47 1-1 0,23-13-3 0,73 2 1 0,48 0 0 0,36-2-1 0,-2 14 2 0,1-12-1 0,0 23 0 0,0-13-4 0,0 26 0 0,12-13 1 0,0 0-1 0,0-13 0 0,-12 1 1 0,-36 12 0 0,12-12-1 0,-12 12-2 0,-23-13 2 0,-37 13 0 0,-11 0-1 0,-24 0 1 0,0-10-1 0,-12 10 3 0,-24 0 4 0,-23 0 0 0,-24 0-1 0,-1-11-1 0,1-2-1 0,-24 13 0 0,11-24-2 0,13 11 0 0,12 2-2 0,11 11 1 0,24-12-1 0,24 1 0 0,-1-2 0 0,-33 13 0 0,-50 0 0 0,1 0 1 0,-24-12-1 0,12 0 1 0,-12 1-1 0,-35 22-127 0</inkml:trace>
  <inkml:trace contextRef="#ctx0" brushRef="#br0">4537 7905 19 0,'-11'0'8'0,"11"0"-2"0,11 0-1 0,2 13-1 0,-13-13 4 0,0 0 5 0,0-13 1 0,11-21-3 0,1-26-5 0,-1-1 0 0,2-10 0 0,-1 0 1 0,12-13-1 0,23-10-4 0,1-14 1 0,0-23-2 0,23-22 2 0,0-2 2 0,12 0 0 0,-23 11-5 0,12-11 0 0,23-11 2 0,12-26-1 0,0 16 0 0,12 8 0 0,1 1-2 0,22 12 3 0,14-35-1 0,22 11-1 0,-11 13-2 0,-13 23 3 0,13 13 0 0,24-2-1 0,23 1 0 0,24 0 1 0,-23 36-5 0,-13 35 4 0,-12 23 0 0,12-9 1 0,37-2-3 0,10-11 2 0,-22 11 0 0,-48 36 0 0,-72-1 1 0,-60 13 4 0,-22 0 0 0,-14 0-4 0,1 0-1 0,-24 25-51 0,1 0-34 0</inkml:trace>
  <inkml:trace contextRef="#ctx0" brushRef="#br0">678 6000 18 0,'0'0'5'0,"-23"25"4"0,0-2 1 0,33-46-3 0,39-61-6 0,45-46 1 0,-9-37-4 0,-38 12 4 0,-35 36-2 0,-48-13 2 0,13 14 0 0,-1 47 5 0,24 58-3 0,0 26 0 0,0 82 6 0,-12 59-2 0,12 12-6 0,36-34 0 0,11-25 0 0,2-36 0 0,-15-47 0 0,-21-36 4 0,10-71-6 0,25-12 0 0,0 72-1 0,-14 46 1 0,-21 48 1 0,-13-10 0 0,23-38-1 0,13-12 2 0,37-34-1 0,-14-49 0 0,-35 25-1 0,-24-13 1 0,-36-11 0 0,-24 11 0 0,-11 1-1 0,10 36 0 0,-9 34 0 0,-1 36 0 0,12 37 0 0,46-13 0 0,73-24 0 0,23-34 0 0,12-26 0 0,12-34-1 0,12-11 1 0,-10-3 1 0,-27 13 0 0,-34 13-1 0,-48-13 1 0,-37 12-1 0,14 25 0 0,-13 11 0 0,2 59 0 0,-15 24 0 0,13-11 0 0,36-47 1 0,48-38 0 0,23 26 0 0,13 92-1 0,-13 50 0 0,-35 12 2 0,-36-71 1 0,-72-49 11 0,-11-47-6 0,34-71-7 0,74-72-33 0,93-48-54 0,-82 168 62 0</inkml:trace>
  <inkml:trace contextRef="#ctx0" brushRef="#br0">2001 5204 33 0,'-96'-37'27'0,"62"3"-26"0,81 9 7 0,12 37 11 0,25 35-2 0,-38 13-9 0,-21 11-3 0,-73-10 0 0,13-50 0 0,11-72-1 0,70-33-3 0,15 23-1 0,-1-1 1 0,-38 49-1 0,-22 10 5 0,-22 26-1 0,10 58-2 0,12-24 1 0,34 1-1 0,2-12 0 0,13-24-2 0,-14-48-6 0,1 13-22 0,-48 34-34 0,-24 12 13 0</inkml:trace>
  <inkml:trace contextRef="#ctx0" brushRef="#br0">763 6276 106 0,'-36'11'2'0,"-95"49"-1"0,95-37-1 0,12-23 7 0,143-73-2 0,143-57 12 0,132-12-5 0,21 12-5 0,-80 21 2 0,-182 63 1 0,-128 21 15 0,-61 0-16 0,1 25-8 0,23-11-47 0,12 22-85 0</inkml:trace>
  <inkml:trace contextRef="#ctx0" brushRef="#br0">22721 2703 18 0,'0'0'0'0,"-48"-48"14"0,48 24-10 0,0-11 5 0,0 35 15 0,0 0-12 0,0 35-3 0,24 13-5 0,13 11 0 0,22 13 0 0,-12 11 1 0,-11 13-2 0,0-1-1 0,-1-1 0 0,13-10-1 0,-12-13 2 0,-1 13 2 0,1 11-3 0,0-11 0 0,11-25-1 0,1 0 0 0,0-34-1 0,-1-2 1 0,1-11 0 0,0-12 0 0,11-12 1 0,13-36-2 0,-25 1 2 0,13-11-1 0,-1-15 0 0,1 2-1 0,-2-1 1 0,3-11 2 0,-1 12-1 0,-13-24 0 0,-11-1 0 0,0 25-1 0,-1 12 0 0,-23-12 1 0,0 10-1 0,0 1 0 0,-12 13-1 0,12 10 0 0,0 3 1 0,-12 22-1 0,0 12 1 0,0-12-1 0,-12 12 0 0,12 12 0 0,-24 11 0 0,12 25 1 0,-12 35 0 0,-24 14-1 0,-11 8 1 0,11-9-1 0,-11 0 0 0,10 9-2 0,3-8 2 0,-2-14 2 0,1-24-1 0,11-11-1 0,-12 12 1 0,-23-13 0 0,-1 13-1 0,25-24 1 0,-1-36 1 0,0-36-1 0,1-12 0 0,-1 13 0 0,0 11 0 0,-11 0-1 0,12-12 1 0,10-23-1 0,14 11 0 0,-26 0-2 0,-9 13 3 0,10-12-3 0,11-3 4 0,14-8-2 0,23-14 0 0,-11 13 1 0,-14-1-2 0,-9 1 1 0,21 11 1 0,1 13-2 0,12-13 2 0,12 1-3 0,-12 22 2 0,13 2 0 0,-13 11 0 0,0 1 0 0,0 11 1 0,0 0-2 0,0-13 0 0,11 13 0 0,-11 0 3 0,0 13-2 0,0-2 1 0,-11 12-2 0,11 14 0 0,0-3 0 0,11 37 3 0,12 13-2 0,-10 12-1 0,-1-13 1 0,22 14 0 0,15-15 0 0,-13 1 2 0,11 1-2 0,0-2-1 0,-11 2 2 0,12-13-1 0,-12-11 0 0,12-12-1 0,-1-24 1 0,-11-12 0 0,12-1-1 0,11-34 1 0,13-13 0 0,-14-12-1 0,3 13 1 0,-2-12-1 0,0-3 1 0,0-8-1 0,26-2 1 0,-14-23 3 0,-12 24-4 0,-35-1 0 0,0-1 1 0,-1-21 0 0,2-1 0 0,-14 22 0 0,2 3 0 0,-13-2 0 0,-13-11 1 0,13 47-1 0,-11 11-1 0,11 2 2 0,0 11-2 0,-12 0 1 0,12 11 0 0,-13 14-2 0,13 21-60 0,25-33-36 0</inkml:trace>
  <inkml:trace contextRef="#ctx0" brushRef="#br0">10658 4524 13 0,'-12'-11'10'0,"-24"11"7"0,13-12-1 0,35-13-3 0,59 14-6 0,35 11 2 0,1 11-5 0,-35 2 0 0,-59-13-3 0,-1 0-11 0,12-13-67 0</inkml:trace>
  <inkml:trace contextRef="#ctx0" brushRef="#br0">11230 4036 20 0,'0'0'2'0,"0"-25"0"0,36 15 10 0,-25 57 10 0,-11 60-1 0,-11 25-14 0,11-27-4 0,11-21-1 0,1-47-11 0,-1-14-65 0</inkml:trace>
  <inkml:trace contextRef="#ctx0" brushRef="#br0">11515 4392 24 0,'0'0'20'0,"0"0"-5"0,0-10-1 0,12 10-9 0,0 0 2 0,-12 0 3 0,-12 23 0 0,12-11-6 0,36 0-3 0,0 1 0 0,0-13 1 0,-24 0-1 0,-1-37 1 0,1-10-1 0,-12-13 0 0,-23 24-1 0,-13 24 0 0,0 12 0 0,12 24 0 0,12 12-1 0,24-12 1 0,25 13 0 0,22-16 1 0,12-8-1 0,-1-13 0 0,2 0 0 0,-1-13 1 0,-22 3-1 0,-13-14 0 0,-24 0 0 0,-12 0 0 0,0-12 0 0,-25 24 0 0,25 0 0 0,-11 12 0 0,-1 0 0 0,-12 0 0 0,-1 0 0 0,14 12 0 0,-13 0 0 0,13 12 0 0,-1 12 0 0,12 12 0 0,-13-25 0 0,38-23 1 0,21 0-1 0,-10 24-1 0,-11 83 1 0,-37 0 1 0,-24-23 1 0,1-25 0 0,-1-11-1 0,-13 0-31 0,26-13-56 0</inkml:trace>
  <inkml:trace contextRef="#ctx0" brushRef="#br0">12111 4346 30 0,'0'-12'4'0,"12"-12"0"0,36 1 3 0,-14 23 3 0,-21 23-1 0,-13 25-1 0,0-1-5 0,0-23-1 0,-13-11 2 0,13-13 1 0,0-25-3 0,37-10-2 0,-1-1 1 0,23 0-1 0,-12-12 0 0,-22 36 5 0,-25 1 10 0,-12 11-8 0,-24 35-2 0,0 12-3 0,13 3-1 0,23-16 1 0,46-10-1 0,3-24-12 0,-14 0-41 0,-23 0-6 0</inkml:trace>
  <inkml:trace contextRef="#ctx0" brushRef="#br0">10538 4989 63 0,'-107'0'7'0,"60"23"-4"0,83-34 5 0,82-12-3 0,120-14 8 0,132 1-4 0,35 25-9 0,-47 11 1 0,-132 0 0 0,-95 0-1 0,-95-24 1 0,-36 24-3 0,-48-13-35 0,-47 26-26 0</inkml:trace>
  <inkml:trace contextRef="#ctx0" brushRef="#br0">10706 5012 53 0,'-60'0'9'0,"-118"12"-1"0,166 0-4 0,107-24 1 0,119-23 6 0,119 11 5 0,48 12-9 0,-59 12-1 0,-131 0 1 0,-155-12 1 0,-36-12-10 0,35 12-113 0</inkml:trace>
  <inkml:trace contextRef="#ctx0" brushRef="#br0">13730 3299 17 0,'0'-13'3'0,"-11"-24"3"0,11 3-2 0,0 10 2 0,0 24 1 0,0 0-5 0,11 37-1 0,-11 45 1 0,11 37-1 0,2 61 1 0,10 46 3 0,13 23-1 0,-11 38 1 0,-14-3 2 0,1-22 3 0,0-46-4 0,12-51-3 0,-24-58 0 0,0-23-1 0,-12-1 0 0,-12-23-2 0,24-25-34 0,0-46-24 0</inkml:trace>
  <inkml:trace contextRef="#ctx0" brushRef="#br0">13040 5179 7 0,'-23'-12'13'0,"-14"12"-1"0,25-13-3 0,12 3 0 0,12-1-2 0,12 11-2 0,12 0-1 0,23-13 0 0,25 13 3 0,47 0 0 0,12 13-3 0,47-2-2 0,1-1 1 0,11 3 0 0,25-13-1 0,11 0-1 0,11 0 0 0,-22 0 0 0,11 0 2 0,-13 0 0 0,26 0-1 0,22 0-1 0,-22 12-1 0,-24-12 0 0,-49 0 1 0,-23 0-1 0,12 0 0 0,-13 0 0 0,-23 0 0 0,-23 0 0 0,-37-12 3 0,-12-1 2 0,-11 13 1 0,-25-10-2 0,2-1 2 0,-25 11 1 0,0 0-3 0,-12-13-4 0,12 13-42 0,-24-12-49 0</inkml:trace>
  <inkml:trace contextRef="#ctx0" brushRef="#br0">14100 4036 18 0,'-12'-12'14'0,"12"-22"-7"0,24-16-2 0,11-9 0 0,-24 24 5 0,-11 11 1 0,-11 0 4 0,-1 0-1 0,12 12-4 0,0 1-3 0,0-1 0 0,0 24 3 0,12 11-4 0,-1 13-1 0,2 12 2 0,10 11-2 0,2 1-1 0,10-1 0 0,1 13 0 0,11-1 2 0,1-11-5 0,-12 11 1 0,25-23 0 0,-4-1-1 0,4 24 1 0,-2 0 0 0,0 2-1 0,13-14 2 0,-1 14-2 0,-11-2 0 0,12-12 0 0,-2 12 1 0,86 36 1 0,-73-47-2 0,2-13 0 0,-3-10 0 0,13 10-1 0,0-12 2 0,12 1-1 0,-23 12-1 0,11-13 1 0,-11 1-2 0,-2-13 2 0,2 2-1 0,0 0 1 0,-14-14-1 0,-33-1 1 0,-25-10 1 0,0 0 4 0,0 0-3 0,0-21-2 0,-12-4-13 0,-12-34-162 0</inkml:trace>
  <inkml:trace contextRef="#ctx0" brushRef="#br0">14350 3940 5 0,'0'0'4'0,"-24"0"14"0,-1-11-7 0,-9 11 3 0,21 0-3 0,13 0-4 0,13 0 4 0,-2 24 2 0,12 0-4 0,2 10-4 0,-1 3 1 0,-1 10 0 0,25 1-2 0,-24 0 1 0,13 11-3 0,-14 1 0 0,11-12 0 0,2 11-1 0,13-11 0 0,-2 11-1 0,0 1 1 0,-11-13 0 0,12 1 1 0,0 0-1 0,-1 11 0 0,1-11 0 0,0 0 0 0,11-13 0 0,1 13-1 0,11-12 2 0,-23-1-2 0,-1 12 0 0,1-10 1 0,13 10-1 0,9-10 1 0,-10-14 0 0,-1 13-2 0,-12-1 3 0,2 1-1 0,9-11 0 0,3-2 0 0,-2 0-1 0,1 2 2 0,-2-14-3 0,-9 12 4 0,9-10-2 0,3-1 0 0,-2 13-2 0,-23-14 5 0,-11-11-1 0,-25 0 5 0,0-24-7 0,0 0-66 0,0 11-30 0</inkml:trace>
  <inkml:trace contextRef="#ctx0" brushRef="#br0">22804 5441 6 0,'0'0'12'0,"-23"0"3"0,10-11-2 0,2 11-2 0,11 0 12 0,11 23-13 0,2 13-4 0,-1 0-2 0,11-13-1 0,13-11 1 0,12-12-1 0,-1-12-2 0,25-22 1 0,22-27-1 0,2 1 2 0,-11 13-2 0,-15 10 1 0,-10 3-1 0,-13-3 0 0,-11 3 0 0,-24 9 1 0,-12 13-12 0,0 24-52 0,11 13 19 0</inkml:trace>
  <inkml:trace contextRef="#ctx0" brushRef="#br0">22638 5464 8 0,'0'0'0'0,"-13"-11"22"0,13-1-7 0,0 1-1 0,0 34 14 0,13 1-19 0,-1 0-2 0,11 0-2 0,-11 11-2 0,12-10-1 0,1-14 0 0,9 1 0 0,2-24 0 0,12-12 0 0,12-13-3 0,-2 16 1 0,27-29 0 0,-27 16 0 0,-22 9 1 0,60-46 1 0,-1 35-3 0,-48 1 2 0,-10 23 0 0,-14-1 2 0,-12 13-2 0,2-11 1 0,-1 11-3 0,-12 0 3 0,0 0-18 0,11 11-95 0</inkml:trace>
  <inkml:trace contextRef="#ctx0" brushRef="#br0">21006 6822 28 0,'-12'0'14'0,"-59"0"2"0,-1 0-3 0,25-12 0 0,35 12-5 0,12 0-7 0,48 0 2 0,95-35 2 0,95-1 1 0,36 12-2 0,11 12 7 0,-23 12 0 0,-60 0-6 0,-36 0-3 0,-105 0 0 0,-50 0 2 0,-34-12-2 0,-84 12-2 0,-84 0 2 0,-35 12-1 0,-25 13 0 0,14-2-1 0,-14 1 2 0,49 0-2 0,36-1 1 0,46 1-1 0,61-12 1 0,59-12 2 0,36-12-2 0,94-12 3 0,97 1 2 0,36-1-7 0,9 11 0 0,-33 13 1 0,-13 0 2 0,-47 0-4 0,-36 13 4 0,-72-13 2 0,-60 0 6 0,-22-13 2 0,-1 13-11 0,-35 0-42 0,11 25-86 0</inkml:trace>
  <inkml:trace contextRef="#ctx0" brushRef="#br1">4454 1549 22 0,'0'0'14'0,"0"-25"-4"0,0-11-9 0,23-35-2 0,26 11 3 0,-25 26 10 0,-24 21 7 0,0 1 3 0,0 24-14 0,0 47 1 0,23 48 0 0,13 167-3 0,-12-12-1 0,-1 12 1 0,1-12 2 0,-12-60-3 0,0-11 1 0,-24-72-1 0,0-35-2 0,12-37-1 0,-12-35-18 0,0-60-94 0,12 24 75 0</inkml:trace>
  <inkml:trace contextRef="#ctx0" brushRef="#br1">3715 2441 84 0,'-36'-12'10'0,"25"12"-10"0,71-13 0 0,59 2 1 0,36 11 2 0,35 36 8 0,48 10-5 0,24 4-2 0,11-3 0 0,26-35-2 0,-13-12-2 0,-2 0 5 0,-9-12-5 0,-48-12 2 0,-49 12 1 0,-35-24 0 0,-36 24-2 0,-35-1-1 0,-48-8-54 0,-24 8-17 0</inkml:trace>
  <inkml:trace contextRef="#ctx0" brushRef="#br1">4502 406 5 0,'0'0'6'0,"0"0"-4"0,-12-50 5 0,-1 4-4 0,2-2 3 0,11 24-3 0,0 24 5 0,11 60 1 0,2 59 11 0,34 381 0 0,25 321-13 0,-36-344-4 0,-13-144-8 0,1-118-35 0,-24-156 1 0</inkml:trace>
  <inkml:trace contextRef="#ctx0" brushRef="#br1">4907 1013 11 0,'0'0'11'0,"0"-13"-2"0,11-11-4 0,-11 11 5 0,0-8 1 0,0 21-4 0,0 0-5 0,0 11 4 0,11 24 1 0,2 1 0 0,10 12-4 0,2 11 3 0,-1-11 1 0,-1 12-2 0,-11-13 0 0,12 1-1 0,13-1-1 0,-26-11-1 0,25 23 0 0,-24-23 0 0,11 12 1 0,1-1-3 0,12-11-1 0,-12 0 2 0,0 10 0 0,-14-21 1 0,15 23 0 0,-1-12 0 0,-1-1-1 0,14 13 0 0,-14-12 0 0,24 12 0 0,-11-14 0 0,0-9 0 0,-12 11 0 0,0-13 0 0,12 1 0 0,0 0 2 0,-1 12-1 0,1-12-1 0,-12 10 0 0,0-9 0 0,23 11 0 0,-24-13 1 0,13 14-1 0,12-3 0 0,-12-9 0 0,12-13 1 0,-24 1-1 0,11 8-1 0,-11 4 1 0,12 11-1 0,-12-13 1 0,10 2-1 0,15 10 1 0,-13 1-1 0,0-24 1 0,-1 1-1 0,-12-2 0 0,13 12 1 0,-23-23 0 0,10 12 0 0,-11-12 0 0,-12 12 0 0,24-12 1 0,-12 0 0 0,0 0-1 0,-12 0 0 0,13 13 0 0,-13-13 0 0,11-13 1 0,1-22-17 0,-12 35-128 0</inkml:trace>
  <inkml:trace contextRef="#ctx0" brushRef="#br1">7241 892 1 0,'0'0'2'0,"0"0"4"0,-12-11-3 0,12-1 0 0,0 1-2 0,0-2-1 0,12 1 0 0,-12 12 2 0,0 0 9 0,-12-12-4 0,12 12-6 0,0 0 1 0,0 12 0 0,0 0 0 0,0 12 2 0,-12 24 0 0,-13 11-1 0,25-22-1 0,0 10-1 0,0 0 1 0,-11-11 0 0,-1 0 0 0,-12 11 0 0,12 0-1 0,-1 3 1 0,3-4-1 0,-1 2 1 0,-26 11 0 0,13 14 0 0,12-27 0 0,0 2-6 0,-12-12 5 0,1 10 0 0,-1 27 3 0,-1-37 0 0,14-13-1 0,-1 13-1 0,-12 12 2 0,-11-13 2 0,10-23-1 0,2 12-1 0,-1 12-3 0,12-12 2 0,-23 10 0 0,-1-9 0 0,12 11 0 0,-24 0-1 0,12-1 1 0,-11 1-1 0,-1 1 1 0,0-3-3 0,-11 14 1 0,12-12 0 0,-26 1 0 0,3-3 1 0,-2 3-2 0,12-14-1 0,1 13 1 0,-12-13-1 0,11 0-4 0,-11 2 2 0,10-13-3 0,15 12 4 0,10-12 0 0,-12 11-2 0,1-11-8 0,22 12 6 0,-11-1 5 0,25-10-2 0,11-1 1 0,11-12 0 0,25 0 2 0,0-12-3 0,36-1-1 0,-1-10-2 0,13-25 2 0,11 1-8 0,12-13-11 0,-71 37 1 0</inkml:trace>
  <inkml:trace contextRef="#ctx0" brushRef="#br1">16088 6894 54 0,'-84'-36'44'0,"-46"24"-34"0,35 12-9 0,23 0 5 0,48 0 10 0,24 0-11 0,72 0 4 0,118-24-1 0,144 12-4 0,94 12-4 0,73 0 0 0,46 0 2 0,-23 0-2 0,-35-11 0 0,-108 11-3 0,-119 0 4 0,-155-12 1 0,-107 0 6 0,-84-1-8 0,-118 13 0 0,-119 13 2 0,-109 11 1 0,-58-13-2 0,-12 12-1 0,12 14 0 0,47-13 0 0,84-1 2 0,107-11-1 0,143-24 0 0,107 1 2 0,95-1 0 0,143 1 2 0,143-14-3 0,107 0 0 0,49 25-2 0,22-11 0 0,-47 35-1 0,-71 13-1 0,-131-26 2 0,-203 12 0 0,-119-34 6 0,-108-1-6 0,-165-12-2 0,-156 12 6 0,-106 12-4 0,-60 25 1 0,10-2 0 0,98 0-1 0,118 13 1 0,154-13-1 0,204-23 1 0,130-11-1 0,179-12 1 0,238-14-4 0,11 3 1 0,12-16 2 0,-141 39-1 0,-252 35-160 0</inkml:trace>
  <inkml:trace contextRef="#ctx0" brushRef="#br1">6657 6347 23 0,'-12'-13'42'0,"-1"1"-13"0,2 0-11 0,11-1-3 0,0 3-4 0,11 10 1 0,-11 0-6 0,0 35 0 0,13 13-2 0,-1 11 1 0,12 14 1 0,0 21-1 0,-12 25-2 0,-12-1-1 0,0 3 1 0,22-16 0 0,3-8 0 0,-1 22 0 0,-1 0-1 0,-23 24-2 0,25-1 3 0,10 0 0 0,1-10 0 0,-12 12 0 0,-12-2-1 0,-1-11 2 0,2 0-2 0,10 1 1 0,-11-14 2 0,0-10-3 0,-12-13-1 0,-12-1 0 0,12-10 2 0,0-36-1 0,12-25 0 0,-12-23 0 0,0 12-2 0,0-12-14 0,0-46-67 0,12-4-16 0</inkml:trace>
  <inkml:trace contextRef="#ctx0" brushRef="#br1">5502 7477 62 0,'0'0'8'0,"-24"-12"12"0,-1 0 7 0,3-1-7 0,10 3-2 0,12 10-2 0,0-11-9 0,47-2-1 0,25 1 0 0,35 0-4 0,24 12 2 0,35-13 0 0,25-10 1 0,23-1-1 0,12 0-2 0,1 13 1 0,-1-12 0 0,-11 10-1 0,-1-11 0 0,0 0 0 0,1 1-1 0,-2 23 0 0,-10 0-3 0,-24-12 3 0,-12 12 0 0,-24-12-1 0,0 12 0 0,-24 0-1 0,-36 0 1 0,1 0 1 0,-1 0-1 0,-24-13 0 0,-23 13 1 0,-24 0 2 0,0-11 0 0,0-1-1 0,-12 1-1 0,0-2-7 0,0 13-159 0</inkml:trace>
  <inkml:trace contextRef="#ctx0" brushRef="#br1">5061 6787 17 0,'0'0'17'0,"12"0"-7"0,-12 0 17 0,0 0 20 0,24 0-44 0,23 12 1 0,1-12 2 0,36 0 0 0,-1 0-2 0,11 0 3 0,3 11-2 0,10 1-3 0,-12-1 0 0,0 14 0 0,-23 0 0 0,-1-2 1 0,13 12 1 0,-1 1-2 0,11 0 0 0,2 10-2 0,12 4 0 0,-13-3-1 0,12 11 1 0,11 3 1 0,14 10-1 0,11-11 1 0,-12 11-1 0,-13-11 1 0,-10 11-1 0,11 0-1 0,-1 25 1 0,14-25-1 0,-36 13 3 0,-13-13-3 0,-13 25 1 0,27 9 0 0,-2 4-3 0,0-2 3 0,1-13 1 0,-13 14-2 0,-12-1 2 0,1 0-2 0,-14 2 0 0,3-27 2 0,-14-11 2 0,-23-23 8 0,0-23-2 0,-12-14 0 0,0-11-1 0,0-11-5 0,-12-26-105 0,0 24 35 0</inkml:trace>
  <inkml:trace contextRef="#ctx0" brushRef="#br1">8515 7965 102 0,'-12'-12'7'0,"0"-23"14"0,24 35-6 0,-12 58 10 0,0 50-16 0,0 0-4 0,0-37-4 0,0-11-16 0,0-26-69 0,0-34 33 0</inkml:trace>
  <inkml:trace contextRef="#ctx0" brushRef="#br1">8692 8192 89 0,'0'0'2'0,"-11"10"4"0,22 27 17 0,2 10-5 0,-1-10-10 0,12-3-5 0,-1-21 3 0,13-37-1 0,0-11-2 0,-12-1-1 0,-24-24-1 0,-12 26 0 0,-24-16-1 0,-12 27 0 0,25 23 0 0,-1 12-1 0,12 36 1 0,12-1 0 0,36 1 0 0,35-12 1 0,13-24-1 0,11-12-1 0,-35-12 1 0,-13-1 0 0,-23-21-1 0,-12-3 2 0,-12 3-1 0,0 9 0 0,0 13 0 0,-12-1-1 0,-1 13 0 0,2 0 1 0,-14 0 0 0,15 0 0 0,-2 0 0 0,0 0 0 0,-12 13 1 0,12-1 0 0,12 0 0 0,36 59 0 0,-2 60 4 0,2 24 0 0,-23-36 1 0,-49-59 0 0,-35-49-3 0,-1 1-34 0,38-12-106 0</inkml:trace>
  <inkml:trace contextRef="#ctx0" brushRef="#br1">9336 7894 84 0,'12'-60'18'0,"12"60"22"0,-12 71-4 0,-24 61-27 0,0-1-8 0,0-24-29 0,12-36-98 0</inkml:trace>
  <inkml:trace contextRef="#ctx0" brushRef="#br1">9526 8215 114 0,'-23'-34'38'0,"71"9"-29"0,59 25-17 0,-24 25-111 0</inkml:trace>
  <inkml:trace contextRef="#ctx0" brushRef="#br1">9801 8060 116 0,'-12'-71'15'0,"83"24"-13"0,1 47 3 0,-26 34 15 0,-21 39-6 0,-25-2-6 0,-35-10-2 0,-13-40-2 0,12-8-2 0,36-26 2 0,60-21-4 0,23-14 1 0,-11-12-1 0,-48 13 1 0,-24 23-1 0,-24 36 0 0,-36 59-1 0,35 13 3 0,50 12 0 0,11-49 1 0,-1-23 0 0,-11-36 1 0,-1-13-9 0,-10 2-141 0</inkml:trace>
  <inkml:trace contextRef="#ctx0" brushRef="#br1">11837 7298 45 0,'0'0'0'0,"0"-34"33"0,-13-3-11 0,13 13-3 0,25 1-9 0,-14 23-6 0,14 34 4 0,-14 62 1 0,-11 47-4 0,24 60 0 0,12 46 0 0,-25 38 1 0,2 46-2 0,-1-24-1 0,-1-11 1 0,37-1-1 0,0-58 0 0,-12-37 3 0,-23-70 0 0,-38-14 1 0,13-47-3 0,12-46-3 0,12-25-1 0,13-59-34 0,9-37-128 0</inkml:trace>
  <inkml:trace contextRef="#ctx0" brushRef="#br1">10813 9263 69 0,'0'0'0'0,"0"-12"10"0,-37-12 0 0,37 24 7 0,-11-12-3 0,11 12-6 0,11 0-4 0,86 0 6 0,92-12 1 0,62-11-6 0,47 23-6 0,11 0 3 0,37 0-2 0,35 0 2 0,48-11-1 0,-25 11 2 0,13 11 4 0,-13-11-4 0,-10 0-2 0,-49 12 0 0,-71-1 3 0,-71-22 4 0,-61-1-4 0,-46-12-1 0,-49 12-2 0,-47 0-12 0,-59-24-93 0,35 36 52 0</inkml:trace>
  <inkml:trace contextRef="#ctx0" brushRef="#br1">11158 9429 45 0,'0'0'10'0,"0"-11"-1"0,12 11 6 0,0 0-4 0,0 0 1 0,0 11-1 0,0-11-2 0,24 0-2 0,-1 13 0 0,1-13-2 0,12 24-1 0,-1-13-2 0,12 12 0 0,13-10 0 0,-12-13 1 0,11 12-2 0,1-12 4 0,-2 12 0 0,37-12 0 0,-10-12-3 0,23-13 0 0,10-9 0 0,-11-3 2 0,0 3 0 0,24-16-1 0,12 4-2 0,-13-26 0 0,-11 14 0 0,-11-26 2 0,11-12-1 0,11-11-1 0,1 0 1 0,-12 12 0 0,-12-36 0 0,12 0 0 0,12-1-1 0,-23 27 0 0,-25-16 0 0,-36 14 0 0,-11-12 0 0,22 24 0 0,3 24-1 0,-26 11 0 0,1-11 1 0,-37 47-1 0,2 1 1 0,-13 10 0 0,0 13-1 0,0 13 0 0,-13-2 0 0,13 1 0 0,-11-1 0 0,-1 2-8 0,-12 11-60 0,-1-13-37 0</inkml:trace>
  <inkml:trace contextRef="#ctx0" brushRef="#br1">11075 9668 74 0,'-13'-13'11'0,"13"13"7"0,25-11-2 0,-1-1-6 0,23 12 4 0,13 0-5 0,11-11-2 0,1-2-3 0,23-11 6 0,12 13-3 0,84-37-1 0,-96 36-4 0,12-24-1 0,0 1 3 0,1-1 0 0,11-12 0 0,-12 25-3 0,-24-13 1 0,0 0-2 0,13-12 3 0,10 13-1 0,1-26 1 0,1 15-1 0,11-2-1 0,-1-13 1 0,-10 3-2 0,-1-14 1 0,1 1 0 0,-1 0 0 0,0-25 0 0,12 25 1 0,0-13-3 0,-23 0 3 0,-13-10-2 0,-11-1 2 0,11-1-1 0,0 25 0 0,-47 12-2 0,1-1 1 0,-3-11 1 0,14-1 0 0,0 12-1 0,-14 26 0 0,-9-3 0 0,-14-10 1 0,2 23-1 0,-13 11 0 0,0 2 0 0,12 11-1 0,-12 11-12 0,-12 26-102 0,12-37 55 0</inkml:trace>
  <inkml:trace contextRef="#ctx0" brushRef="#br1">14373 8537 72 0,'-95'0'20'0,"24"12"41"0,107 1-39 0,71-13-8 0,36-13-5 0,-36-11-2 0,-61 11-4 0,-33-10-1 0,-13 23-30 0,-24 0-113 0</inkml:trace>
  <inkml:trace contextRef="#ctx0" brushRef="#br1">15135 8037 87 0,'0'-11'8'0,"0"-73"12"0,37 36 10 0,-14 48-8 0,-23 71-6 0,-47 72-7 0,11 24-3 0,12-35-1 0,12-38-3 0,12-58-6 0,12-11-65 0,-12-25-24 0</inkml:trace>
  <inkml:trace contextRef="#ctx0" brushRef="#br1">15410 8382 97 0,'0'0'2'0,"-12"0"8"0,1 36 25 0,-14 24-19 0,13-1-13 0,36-13 0 0,12-21-1 0,11-13 0 0,13-36 2 0,-36-35-3 0,-14 0 0 0,-20-1 1 0,-50 12-2 0,0 1 1 0,1 47-1 0,23 0-1 0,12 34 0 0,24 16 1 0,48-4 0 0,35-10-1 0,25-24 2 0,10-12-2 0,14-12 2 0,-37-12 0 0,-49-11-1 0,-33-1 1 0,-1-12-1 0,-24 13 0 0,-11 10 2 0,-1 2-2 0,0 23 0 0,12 0-1 0,-12 23 0 0,0 2 0 0,1-2 2 0,11 13-1 0,12-12 0 0,23 0 1 0,49 11-1 0,-14 37 0 0,-22 36-1 0,-36-37 4 0,-46-37 3 0,-14-34-5 0,-11-23-30 0,23 0-78 0,48 11 71 0</inkml:trace>
  <inkml:trace contextRef="#ctx0" brushRef="#br1">16612 7953 83 0,'23'-59'15'0,"-46"23"-6"0,-84 72 42 0,-72 96-21 0,72 34-25 0,107-24-5 0,84-11 1 0,23-47-43 0,-25-60-88 0</inkml:trace>
  <inkml:trace contextRef="#ctx0" brushRef="#br1">16850 8097 123 0,'0'-13'6'0,"-23"13"14"0,-13 72 7 0,12 35-21 0,24 0-14 0,24 1-127 0</inkml:trace>
  <inkml:trace contextRef="#ctx0" brushRef="#br1">16946 8407 140 0,'0'-25'4'0,"59"-11"2"0,72 13-11 0,-47 23-101 0</inkml:trace>
  <inkml:trace contextRef="#ctx0" brushRef="#br1">17327 8239 89 0,'0'-12'9'0,"34"-13"-7"0,15 15 22 0,-37 45 8 0,-12 13-14 0,-25 0-11 0,2-48 1 0,95-37-6 0,47-10-1 0,-48 35-3 0,-71 37 3 0,-24 9 1 0,24 26-4 0,48-24-73 0,-24-36 0 0</inkml:trace>
  <inkml:trace contextRef="#ctx0" brushRef="#br1">17875 7942 122 0,'35'0'7'0,"84"142"37"0,-12 60-26 0,-118 13-15 0,-239-1-63 0,189-178-16 0</inkml:trace>
  <inkml:trace contextRef="#ctx0" brushRef="#br1">15493 4321 33 0,'-24'-23'31'0,"-1"23"-12"0,38 12-10 0,59 36 1 0,35 36 2 0,0-2-5 0,-36 2-2 0,-11-37-4 0,-12-23-7 0,-13-48-51 0,-11-11 1 0</inkml:trace>
  <inkml:trace contextRef="#ctx0" brushRef="#br1">15898 4358 7 0,'-12'-37'4'0,"0"-34"5"0,24 48 1 0,0 94 11 0,-24 36-7 0,-24 24-4 0,-35-24-7 0,35-35-14 0,12-60-42 0,24-12 39 0</inkml:trace>
  <inkml:trace contextRef="#ctx0" brushRef="#br1">15255 4655 66 0,'-36'-35'14'0,"36"-1"-4"0,131-12-11 0,131-46 1 0,12 23-42 0,-156 46-2 0</inkml:trace>
  <inkml:trace contextRef="#ctx0" brushRef="#br1">16183 4011 44 0,'-36'-34'20'0,"-118"-3"6"0,-48 98-20 0,-25 70-4 0,13 35-1 0,83 37 7 0,71 11-3 0,132-35-2 0,95-61-2 0,94-106 2 0,37-119 0 0,-48-83 0 0,-95-61 5 0,-119-46 9 0,-144 71 6 0,-118 179-13 0,-95 152-13 0,47 146-87 0,238-192 38 0</inkml:trace>
  <inkml:trace contextRef="#ctx0" brushRef="#br1">12623 8013 68 0,'-12'-24'5'0,"12"-12"18"0,60 13 17 0,-2 35-9 0,27 83-20 0,9 24-8 0,-34 0-2 0,-11-37-1 0,-26-32-48 0,-23-39-71 0</inkml:trace>
  <inkml:trace contextRef="#ctx0" brushRef="#br1">12968 7871 73 0,'0'11'2'0,"-24"37"10"0,1 23 11 0,-62 25-8 0,14-12-10 0,12 10-10 0,36-12-97 0</inkml:trace>
  <inkml:trace contextRef="#ctx0" brushRef="#br1">12504 8311 88 0,'-36'-36'9'0,"95"-12"-1"0,120-35-7 0,-24 47-31 0,-72 12-40 0</inkml:trace>
  <inkml:trace contextRef="#ctx0" brushRef="#br1">12754 7691 127 0,'-202'36'10'0,"47"95"-9"0,48 24 2 0,35 95 12 0,96 24-12 0,131-73-3 0,83-128 2 0,35-121 1 0,-22-153-1 0,-132-86 3 0,-144-58-2 0,-177 165 4 0,-107 180-2 0,24 108-76 0,237-72 1 0</inkml:trace>
  <inkml:trace contextRef="#ctx0" brushRef="#br1">22589 5464 5 0,'0'0'12'0,"13"-23"-1"0,-1-1 7 0,-12 12 15 0,0 12-21 0,0 12-4 0,36 1-2 0,-13-2 1 0,1 37-2 0,-12-2-1 0,0 4-2 0,12-16 0 0,12-21-1 0,10-13 1 0,15-36 0 0,34-25-3 0,24 3 1 0,0-2 2 0,-35 25-3 0,-13-13 2 0,-11 23-1 0,-25 2 0 0,-12 12 1 0,-23 11-1 0,-11 23-30 0,-25 13-37 0,25-24 40 0</inkml:trace>
  <inkml:trace contextRef="#ctx0" brushRef="#br1">22673 5464 23 0,'-12'0'8'0,"1"-11"7"0,22 11-1 0,13 11 5 0,12 2-4 0,-23 35-7 0,-2-13-2 0,12 13-3 0,13-24-2 0,0 0 1 0,-12-13-1 0,0 1 2 0,0-24-3 0,23-23 0 0,25-12 0 0,23-13 0 0,0-12 1 0,-11 24-1 0,-13 2 1 0,-11 9-3 0,-2 1 2 0,-22 13 0 0,0 11 0 0,-24-1 0 0,0 13 1 0,0 0-2 0,12 0 1 0,-24-11 0 0,0 11 1 0,0 0-1 0,13 0 0 0,-13 0 0 0,11 0 0 0,-11 0 0 0,0 0 0 0,0 0 0 0,12 0 0 0,-12 0 0 0,0 0 0 0,0 11 1 0,0-11-1 0,11 0 0 0,-11 0 0 0,0 0 0 0,13 0 0 0,-13 0 0 0,0 0 0 0,0 0 0 0,12 0 0 0,-12 0 0 0,11 0-8 0,-11-11-90 0</inkml:trace>
  <inkml:trace contextRef="#ctx0" brushRef="#br1">22864 6429 1 0,'0'0'14'0,"0"-23"-2"0,0 11 3 0,-12-1 1 0,12 2-1 0,0 11-8 0,12 0 0 0,0 24 0 0,0-12-1 0,0 34 0 0,-12 4-1 0,0-4-4 0,24 2 0 0,-1-24-1 0,0-12 2 0,2-12 0 0,35-36-1 0,23-24-1 0,0-11 1 0,1 0-1 0,11 11 0 0,-12 13 1 0,-11 23-1 0,-13 0 1 0,-34 11-1 0,-2 2 2 0,1-1-1 0,-24 1-3 0,-13 34-35 0,-34 13-40 0</inkml:trace>
  <inkml:trace contextRef="#ctx0" brushRef="#br1">22852 6418 13 0,'0'0'9'0,"-48"0"-1"0,25 0 1 0,23-12-2 0,23 12 7 0,-11 0 9 0,-1 23-7 0,2 13-9 0,-1 12-4 0,0-1-1 0,24-11-1 0,-24-25-1 0,0 14 3 0,-12-25 0 0,10 12-1 0,3-24-1 0,35 0-1 0,23-24 1 0,12-23 0 0,1-1-1 0,70-24-1 0,-70 50 3 0,-25-3-2 0,-23 14 1 0,-12 23-2 0,-12 0 2 0,-12 0-1 0,12-11 2 0,0-2-18 0,-12 1-33 0,-12 24-6 0</inkml:trace>
  <inkml:trace contextRef="#ctx0" brushRef="#br1">22840 6489 8 0,'0'0'9'0,"0"0"0"0,12-12 2 0,0 0 7 0,-12 36 7 0,0 0-19 0,12 11-3 0,12 1 0 0,-12-13-2 0,10-23 2 0,3 13 1 0,11-37-2 0,0 1-2 0,23-2 1 0,25-21-1 0,-25 9 0 0,13 1 0 0,-13 1 0 0,1-1 0 0,10 12 0 0,-9 0 1 0,-14 1-1 0,-23 12 0 0,-11-2 1 0,-2 13-1 0,-11-12 0 0,12 12 1 0,-1 0-1 0,-11 0 1 0,0 0-27 0,-11 12-47 0</inkml:trace>
  <inkml:trace contextRef="#ctx0" brushRef="#br1">16934 15788 34 0,'12'-24'6'0,"0"-23"-3"0,-24 34 7 0,-12 26 0 0,11-2 12 0,-10 1 1 0,23-12-8 0,0-12-10 0,12 1-2 0,-12 11-3 0,0 0 11 0,0-13-7 0,11-11-3 0,2 13 0 0,11-1 1 0,-24-12 1 0,12 12-1 0,-12-13 1 0,22 2-1 0,-22 0-1 0,13 23 1 0,-13 0-1 0,0 12 0 0,0-24 2 0,0 0-3 0,0-1 1 0,0 38-1 0,0 71 2 0,-35 58 2 0,-14 36-2 0,2-35-1 0,1-72 1 0,21-58 1 0,13-50 2 0,36-105-3 0,59-133-1 0,24 13-3 0,-48 156 3 0,-34 69-3 0,-14 84 1 0,25 96 0 0,-12 12 3 0,-11-24-3 0,-26-1-19 0,1-46-66 0,0-71 7 0</inkml:trace>
  <inkml:trace contextRef="#ctx0" brushRef="#br1">16837 15990 61 0,'-10'0'8'0,"-14"-36"19"0,71 1-8 0,83 11-16 0,74 12-2 0,-27-12-2 0,-56 12 1 0,-63-23 2 0,-45 11 11 0,-13 12 0 0,-36 24-8 0,-23 47-2 0,34 25-2 0,61-13-1 0,48-35 0 0,11-24 1 0,1-72 0 0,-13-47 1 0,24-72-2 0,-36 37 1 0,-71 118 2 0,-35 59 4 0,-25 84-2 0,13 48-1 0,35-12-5 0,12-37-19 0,0-69-61 0,12-37 30 0</inkml:trace>
  <inkml:trace contextRef="#ctx0" brushRef="#br1">17851 15800 86 0,'-24'-12'23'0,"60"0"9"0,58-13-26 0,49-9-8 0,1 9-69 0,-97 25 9 0</inkml:trace>
  <inkml:trace contextRef="#ctx0" brushRef="#br1">18565 15872 82 0,'-24'-13'19'0,"12"1"5"0,60 12-6 0,47 0-13 0,23 0-4 0,-21 0-37 0,-62 0-63 0</inkml:trace>
  <inkml:trace contextRef="#ctx0" brushRef="#br1">18541 16085 62 0,'-12'0'11'0,"-23"-12"43"0,58 0-33 0,61 1-14 0,35-1-5 0,23-12-10 0,-22 12-78 0,-97 0 41 0</inkml:trace>
  <inkml:trace contextRef="#ctx0" brushRef="#br1">19375 15621 99 0,'0'0'0'0,"-25"-12"37"0,14 95-12 0,-25 60-8 0,13-24-12 0,11-23-3 0,12-37-1 0,-12-36 0 0,12-23-13 0,24-23-138 0</inkml:trace>
  <inkml:trace contextRef="#ctx0" brushRef="#br1">19946 15990 56 0,'-72'-13'18'0,"38"2"21"0,57-36-16 0,72-37-12 0,59-11-4 0,61-12-3 0,48 12-5 0,-25 35 2 0,-36 1 1 0,-59-1-1 0,-48 24 1 0,-58 1 2 0,-50 12-1 0,-47 10-1 0,-35 1-1 0,48 12-1 0,81 0-1 0,86 48 1 0,-25 34-2 0,-70-11 3 0,-133-10 0 0,1-13-10 0,118-13-91 0,14-24 53 0</inkml:trace>
  <inkml:trace contextRef="#ctx0" brushRef="#br1">21865 14895 104 0,'23'-48'5'0,"0"119"19"0,-23 84-10 0,-12 12-7 0,-22-60 0 0,9-84 0 0,1-46-1 0,12-109-3 0,48-105-3 0,46-37 2 0,25 167-2 0,-46 107-2 0,-25 95 1 0,-25 1 1 0,-119-13 0 0,-22-12-16 0,83 37-84 0,47-85 56 0</inkml:trace>
  <inkml:trace contextRef="#ctx0" brushRef="#br1">22173 15133 82 0,'0'-48'6'0,"37"13"25"0,10 23-15 0,36 47-13 0,-23 25-1 0,-50-12 1 0,-56-14 0 0,-38-21-1 0,48-26-1 0,72-33-1 0,60 10-1 0,23 13 1 0,-25 10-1 0,2-11 0 0,12 1 0 0,-49-13 1 0,-47 11 0 0,-83 38 2 0,-13 35 0 0,25 12-2 0,59 11 0 0,59-37 0 0,48-9-1 0,-11-84 0 0,-25-37-1 0,1-82 3 0,-61 59 0 0,-46 107-1 0,-26 95 3 0,38 47 0 0,23-9-2 0,12-27 0 0,-1-58-5 0,25-24-67 0,-23-36 3 0</inkml:trace>
  <inkml:trace contextRef="#ctx0" brushRef="#br1">23519 14930 55 0,'0'-35'27'0,"11"24"6"0,37-2-15 0,0 13-13 0,35 24-6 0,13-12-44 0,-62-1-36 0</inkml:trace>
  <inkml:trace contextRef="#ctx0" brushRef="#br1">23614 15038 33 0,'-36'12'9'0,"-35"11"25"0,58-11-2 0,74-24-26 0,70-1-8 0,-12 3-29 0,-60 10-17 0,-48 0 18 0</inkml:trace>
  <inkml:trace contextRef="#ctx0" brushRef="#br1">24174 14740 16 0,'0'-24'11'0,"36"-34"15"0,-13 21 21 0,-34 61-26 0,-49 35-10 0,0 0-1 0,37-46-2 0,23-26-3 0,35-46-3 0,13-37 1 0,23 2-2 0,-23 22 0 0,-24 37 0 0,-12 23-1 0,-12 24 0 0,0 95-1 0,-12 37 2 0,-1 45 0 0,-10-22 1 0,-1-60-1 0,1-59 1 0,0-36 0 0,-26-12 0 0,1-12-2 0,-23 0 1 0,35-12 0 0,59 12-1 0,85 1-1 0,11-2 1 0,-23 13 0 0,-61 0 0 0,-23-12 0 0,-12 0 0 0,0 12 1 0,11 0-2 0,-11 0 2 0,13 0-1 0,-13 0 0 0,12 0 0 0,-1-13-24 0,-22 3-122 0</inkml:trace>
  <inkml:trace contextRef="#ctx0" brushRef="#br1">24686 14788 11 0,'0'0'4'0,"0"0"19"0,0-25 12 0,0 25-11 0,12 0-12 0,24 0-8 0,23 0-1 0,0 0 1 0,-22 0-3 0,-37 0 2 0,-13 0-4 0,13 13-53 0,0-1-12 0</inkml:trace>
  <inkml:trace contextRef="#ctx0" brushRef="#br1">25104 14407 22 0,'11'-25'6'0,"12"-9"7"0,-11 34 16 0,-47 94-4 0,-13 49-13 0,12 12-5 0,12-36-4 0,12-48-2 0,1-23-26 0,-1-37-64 0</inkml:trace>
  <inkml:trace contextRef="#ctx0" brushRef="#br1">25127 14740 1 0,'11'0'9'0,"1"0"3"0,-24 23 0 0,1 25-4 0,11-36 2 0,23-12-5 0,1-12-3 0,-24 35 8 0,12-23-7 0,60 0-1 0,-37-23-2 0,-35 23 0 0,-12 12 0 0,12 12-24 0,48-24-26 0</inkml:trace>
  <inkml:trace contextRef="#ctx0" brushRef="#br1">20280 16513 38 0,'-36'-34'16'0,"11"-3"17"0,14 14 2 0,22 46-21 0,86 48-5 0,57 50-2 0,25-16-6 0,12-32 0 0,-37-38 0 0,-46-59 2 0,-86-23 1 0,-22-24 3 0,-34 59-3 0,22 47-3 0,12 37-1 0,-12 11 0 0,-24-23-18 0,12-25-97 0,24-35 80 0</inkml:trace>
  <inkml:trace contextRef="#ctx0" brushRef="#br1">21852 16705 106 0,'-12'-37'10'0,"0"3"-4"0,0 93 14 0,12 71-13 0,12-22-2 0,0-61 0 0,-12-60 5 0,0-92-5 0,-12-74-2 0,36-71-4 0,35 106 1 0,13 133-1 0,-1 59-1 0,-24 36 0 0,-83-26 4 0,-118-11-4 0,11 2-35 0,120-2-82 0</inkml:trace>
  <inkml:trace contextRef="#ctx0" brushRef="#br1">22065 16668 82 0,'13'-11'5'0,"59"35"17"0,-12 34-3 0,-37 15-16 0,-23-2-1 0,-23-47 1 0,-26-60 0 0,38-35-1 0,22 23-1 0,49 35-2 0,11 26 0 0,13 24-2 0,-1-26 0 0,-35-47 3 0,-2 0 0 0,-33 13 2 0,-60 46 1 0,-1 38-3 0,23-15 0 0,50-21-1 0,70-38 1 0,24-22-1 0,-36 23 0 0,-70-12 0 0,-49 24 2 0,-24 0 0 0,13 24 0 0,59-1-1 0,23 1 0 0,14-48-1 0,-15-35 2 0,14-84 0 0,-12 35-3 0,-48 108 5 0,-35 71 5 0,11 50-9 0,24-14-16 0,12-36-79 0,0-60 67 0</inkml:trace>
  <inkml:trace contextRef="#ctx0" brushRef="#br1">23233 16668 89 0,'0'0'4'0,"24"-11"7"0,47-1-7 0,13 12-34 0,-25-11-46 0</inkml:trace>
  <inkml:trace contextRef="#ctx0" brushRef="#br1">23197 16800 35 0,'-48'23'17'0,"48"-11"12"0,84-24-21 0,70-22-8 0,14-27-2 0,-2 14 9 0,-106 34 14 0,-84 38-7 0,-12 46-8 0,36-12-5 0,60-47 0 0,34-71 2 0,-33-24-1 0,-61-36 0 0,-107 71-3 0,-13 72-13 0,84 23-100 0</inkml:trace>
  <inkml:trace contextRef="#ctx0" brushRef="#br1">24126 16800 60 0,'0'-11'18'0,"36"-2"18"0,58 1-23 0,13 0-10 0,-35-1-2 0,-36 2-1 0,-23-12-41 0,-13 11-43 0</inkml:trace>
  <inkml:trace contextRef="#ctx0" brushRef="#br1">24638 16419 31 0,'0'-24'26'0,"0"0"19"0,0 72-31 0,-12 71-7 0,12 0 1 0,-23-37-6 0,-2-45 1 0,14-37 1 0,11-60-2 0,47 12-1 0,1 14-1 0,-24 45 0 0,-24 37-1 0,24-13 3 0,10-24 1 0,27-34-3 0,10-25-1 0,-47 48 1 0,-35 37 0 0,11 22-2 0,34-23-41 0,-21-36-45 0,-1-11 75 0</inkml:trace>
  <inkml:trace contextRef="#ctx0" brushRef="#br1">24984 16490 22 0,'-12'0'9'0,"12"72"-25"0,0-60 2 0</inkml:trace>
  <inkml:trace contextRef="#ctx0" brushRef="#br1">25127 16789 38 0,'0'0'9'0,"-48"94"42"0,0 1-29 0,12-35-20 0,13-49-7 0,-26-45-41 0,15-62 4 0,57-23 14 0</inkml:trace>
  <inkml:trace contextRef="#ctx0" brushRef="#br1">25258 16668 36 0,'0'0'0'0,"0"144"25"0,-24-96 23 0,12-48-38 0,48-37-45 0,-13 14-48 0</inkml:trace>
  <inkml:trace contextRef="#ctx0" brushRef="#br1">22864 5049 12 0,'0'-13'4'0,"-12"1"5"0,12 0 8 0,0 1-3 0,0-1-5 0,12 1 0 0,0 11 0 0,0 23-3 0,12 25-2 0,-12-1-1 0,11 11 0 0,0-8 1 0,-10-27 1 0,10 13-2 0,-10-24-1 0,34-36 3 0,61-48-2 0,12-35-2 0,44 13-2 0,-32 10 3 0,-36 24-2 0,-50 36 3 0,-21 0-3 0,-13 11 0 0,0 38-21 0,0 23-77 0</inkml:trace>
  <inkml:trace contextRef="#ctx0" brushRef="#br1">22888 5012 21 0,'-24'-11'5'0,"12"-1"5"0,24 35 5 0,24 25-9 0,-12 12-1 0,11 11 1 0,1-11-3 0,0-25-1 0,23-23 2 0,36-47 1 0,48-61-3 0,36 1-3 0,-36 12 0 0,-24 35 4 0,-49 12 4 0,-57 25-1 0,-1-1-4 0,-1 12 0 0,2 12-5 0,-13-1-93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21160 5845 29 0,'-11'0'24'0,"-14"0"-4"0,-9 0-10 0,10 0-4 0,11 0 3 0,26 0-5 0,23-11-2 0,58-1 2 0,62 1-2 0,46-14 0 0,24 25 0 0,1-12 0 0,-13 24 1 0,11-12 0 0,-21 0 0 0,-50 0-2 0,-46 0-1 0,-61 0 3 0,-11-12 1 0,-12 1-2 0,-1 11-1 0,-10 0 0 0,-37 0-3 0,-60 0-36 0,-82 11-38 0</inkml:trace>
  <inkml:trace contextRef="#ctx0" brushRef="#br0">21102 5822 35 0,'0'0'0'0,"-72"12"30"0,48-24-10 0,24 12-6 0,24-11-12 0,48-2 0 0,47 13-1 0,83-12 0 0,48 0-1 0,36 12 1 0,-12-11-2 0,-12-1 1 0,-23 12-1 0,-61-11 0 0,-48 11-1 0,-46 0 2 0,-48 0 3 0,-24-13 6 0,-12 26-3 0,-72 10-94 0</inkml:trace>
  <inkml:trace contextRef="#ctx0" brushRef="#br0">15696 5477 24 0,'-13'0'12'0,"-11"-13"1"0,13 13 4 0,11 0-12 0,59 0 12 0,36 0-6 0,13-11 0 0,35 11-3 0,-49-12-4 0,-34 12-2 0,-36 0 0 0,-12 0-2 0,-12 0-32 0,0 0-35 0</inkml:trace>
  <inkml:trace contextRef="#ctx0" brushRef="#br0">16160 5275 58 0,'0'0'0'0,"-72"-12"10"0,48 12-3 0,24 23 4 0,24 25 7 0,48 11-5 0,11-11-4 0,-47 12-3 0,-36-1 3 0,-60-11-2 0,-23 11-4 0,0 1-89 0,83-47 41 0</inkml:trace>
  <inkml:trace contextRef="#ctx0" brushRef="#br0">21505 6703 57 0,'-58'-35'5'0,"-25"11"-2"0,11 12-3 0,1 0 11 0,-1 12 6 0,25 24-8 0,35 0-4 0,46-1 1 0,98-11-2 0,95-24-5 0,94-1 2 0,-11 13-1 0,-24 0-1 0,-36 0 3 0,-60-10 4 0,-71 10 4 0,-72-11-1 0,-11-2-6 0,-23 13-4 0,-37 13-133 0</inkml:trace>
  <inkml:trace contextRef="#ctx0" brushRef="#br0">14659 6929 21 0,'-13'0'30'0,"-33"0"-4"0,21-12 2 0,25 12-10 0,60-34-12 0,59-3 0 0,48-10 3 0,11 10 0 0,-10 3-1 0,-73-3-1 0,-36 24-3 0,-36 3-2 0,-10-1-11 0,-13 11-71 0,0 0 36 0</inkml:trace>
  <inkml:trace contextRef="#ctx0" brushRef="#br0">15290 6584 39 0,'-35'-24'45'0,"-25"24"-22"0,71 13-15 0,50 34 1 0,22 1 2 0,11-25-3 0,-69 25-1 0,-156 23 1 0,-72 36-12 0,95 1-105 0</inkml:trace>
  <inkml:trace contextRef="#ctx0" brushRef="#br0">16243 13620 39 0,'0'0'7'0,"0"-23"28"0,0-1 3 0,0 12-4 0,-12 12-14 0,12 0-11 0,-24 12-1 0,12 24-1 0,-23 0-1 0,11 10-2 0,-1 15-1 0,14-1-2 0,11-1 1 0,11 0-1 0,14 1 1 0,11-24 0 0,-1-1 0 0,14-11 0 0,10-12-1 0,12-12 1 0,-23-12-2 0,10-12 2 0,-9 1-1 0,-13-1 0 0,11-23 0 0,-11-3 0 0,-12 4 0 0,-12-26 1 0,-1 25-2 0,-11-14 1 0,0 3 0 0,-23-2 0 0,-1 13-1 0,-24-1 1 0,0 24-1 0,1 12 0 0,-24 1 0 0,11 11 0 0,12 0 0 0,0 11 0 0,-11 12-1 0,11 27 1 0,1-4 0 0,22 13-1 0,2 1 1 0,-1 12-1 0,24-1 1 0,0-11-1 0,11-1 0 0,14-11 1 0,11 0 0 0,11-14 0 0,26-21 0 0,-3-1-1 0,-10-24 1 0,-12-1 0 0,-1-10 1 0,13 0-1 0,-13-25 1 0,-23 12-1 0,-12 1 0 0,-1-13 1 0,-11-12 0 0,13 13-1 0,-13-14 1 0,0-10-1 0,0 12 1 0,-36 0 2 0,1 35 0 0,11 0 0 0,-1 1-2 0,14 23-1 0,-1 0-17 0,-24 47-190 0</inkml:trace>
  <inkml:trace contextRef="#ctx0" brushRef="#br0">17254 13561 22 0,'0'12'24'0,"-23"12"3"0,0-1 0 0,23-10-3 0,0-13 2 0,23-36-10 0,25-25-4 0,12 15-3 0,-2-13-4 0,27-1-1 0,9-1-1 0,26 3 0 0,-13-2-1 0,-12 2 3 0,-11-3-3 0,0 13 2 0,-25 2-2 0,-12 21 3 0,-11 0-4 0,-12 14 3 0,-24-12-4 0,12 23 2 0,-12-12-18 0,-12 24-62 0,-12-12-17 0</inkml:trace>
  <inkml:trace contextRef="#ctx0" brushRef="#br0">17957 12824 68 0,'-11'-13'31'0,"35"-11"6"0,35 36-12 0,25 47-13 0,-25 37-3 0,-47-13 1 0,-36-11-4 0,-36-26-7 0,26 4-99 0,34-50 41 0</inkml:trace>
  <inkml:trace contextRef="#ctx0" brushRef="#br0">18839 12359 45 0,'12'-37'32'0,"-1"-10"4"0,-11 35 3 0,-23 96-17 0,-36 46-10 0,-1 2-9 0,23-61 3 0,26-48 2 0,11-70-2 0,24-84-4 0,70-59-2 0,14 35 2 0,-71 119-1 0,-26 48-3 0,1 83 4 0,-1 37-2 0,2 10 1 0,10-23-10 0,-23-23-76 0,0-72 9 0</inkml:trace>
  <inkml:trace contextRef="#ctx0" brushRef="#br0">18613 12537 113 0,'0'-23'6'0,"95"-1"5"0,95-12-8 0,49 12-119 0</inkml:trace>
  <inkml:trace contextRef="#ctx0" brushRef="#br0">19529 12335 95 0,'-23'-24'18'0,"-49"24"23"0,-48 48-15 0,49 47-20 0,71-1-5 0,107-33 2 0,38-49-3 0,-15-60-9 0,1-95-1 0,-24-59 8 0,-24 36 4 0,-71 106 15 0,-47 60-6 0,-25 107-5 0,0 59-4 0,60 2-1 0,37-38-4 0,-14-59-55 0,-23-59-57 0</inkml:trace>
  <inkml:trace contextRef="#ctx0" brushRef="#br0">19661 12335 115 0,'0'-13'6'0,"12"-21"24"0,131 9-19 0,71 13-36 0,-96 12-95 0</inkml:trace>
  <inkml:trace contextRef="#ctx0" brushRef="#br0">20482 12263 141 0,'-23'-12'9'0,"46"-11"14"0,49 23-19 0,46 0-27 0,-34 12-95 0</inkml:trace>
  <inkml:trace contextRef="#ctx0" brushRef="#br0">20375 12454 99 0,'-12'0'10'0,"-24"-11"34"0,72-2-17 0,71-11-23 0,36 11-29 0,-48 13-89 0</inkml:trace>
  <inkml:trace contextRef="#ctx0" brushRef="#br0">21209 12192 102 0,'0'-48'38'0,"0"25"6"0,-36 11-27 0,12 47-14 0,-1 38-2 0,3 9-1 0,34 2 1 0,23-13-3 0,25-48 5 0,23-10-3 0,-11-26 2 0,-25-21 0 0,-23-16 0 0,-12-32 0 0,-12-1-1 0,-24 22-1 0,-35 3 6 0,0 58-1 0,-14-13-5 0,14 38-8 0,46 21-166 0</inkml:trace>
  <inkml:trace contextRef="#ctx0" brushRef="#br0">22173 12251 10 0,'-36'0'41'0,"13"-11"-17"0,-1 11 0 0,-24 11 39 0,48-11-48 0,36 0-6 0,59-11-6 0,12-1 1 0,13 1-2 0,-13-2 0 0,0 13 1 0,-24-12-1 0,-23 0 1 0,-36 12 0 0,-12-13 0 0,-1 2-2 0,-11-1 0 0,12 1-32 0,-12-1-66 0,0 12 48 0</inkml:trace>
  <inkml:trace contextRef="#ctx0" brushRef="#br0">22542 12025 71 0,'0'0'0'0,"-23"-13"29"0,11 13 12 0,24-10-16 0,0 10-11 0,10 10-8 0,14 3-2 0,0 11-1 0,12-11-2 0,13 10-1 0,-2 1 1 0,-25-12-1 0,-21 0 0 0,-1-1 2 0,-12-11 2 0,12 0-3 0,-24 0 5 0,-13 12-2 0,-9 12-4 0,9 13 0 0,-9 21 2 0,-3 2 1 0,1-12 0 0,-11-13 0 0,22-23-1 0,14 1 0 0,11-13 0 0,0 0 1 0,24 0-23 0,35-13-142 0</inkml:trace>
  <inkml:trace contextRef="#ctx0" brushRef="#br0">15206 12525 32 0,'13'-35'55'0,"-13"47"-13"0,-71 95-7 0,-25 48-26 0,49-36-4 0,35-60-1 0,0-59 9 0,58-95-7 0,3-60-3 0,23-47 0 0,-1 47-2 0,-48 95 1 0,2 60 0 0,10 97-1 0,37 223 1 0,-48-201 0 0,-24-35-12 0,-11-50-44 0,-14-45-79 0</inkml:trace>
  <inkml:trace contextRef="#ctx0" brushRef="#br0">15005 12680 85 0,'0'0'0'0,"-36"-11"29"0,94-26-3 0,87 3-18 0,45 21-24 0,-83 26-74 0</inkml:trace>
  <inkml:trace contextRef="#ctx0" brushRef="#br0">15850 12502 91 0,'-36'-25'40'0,"-35"50"7"0,-36 58-31 0,47 12-10 0,71-1-4 0,97-33 0 0,-1-61 1 0,1-48 0 0,-1-95-2 0,0-58 1 0,-48 57-1 0,-11 49 0 0,-48 58 1 0,-36 74-1 0,-23 70 0 0,47 48 0 0,35 0-1 0,49-36 1 0,-24-48-10 0,-25-47-38 0,-10-72-80 0</inkml:trace>
  <inkml:trace contextRef="#ctx0" brushRef="#br0">16147 12490 83 0,'-11'-24'30'0,"-14"1"9"0,86 10-17 0,70 13-21 0,-12 0-63 0,-95 13-10 0</inkml:trace>
  <inkml:trace contextRef="#ctx0" brushRef="#br0">14861 13264 106 0,'-118'12'13'0,"-13"-1"34"0,143-11-25 0,154-23-13 0,179-36-3 0,71 22-3 0,-117 14-1 0,-132 12-2 0,-84-2 1 0,-47 1-34 0,-48 12-83 0,-12 0 76 0</inkml:trace>
  <inkml:trace contextRef="#ctx0" brushRef="#br0">14802 13371 137 0,'-24'0'4'0,"-36"23"8"0,228-57 15 0,188-16-21 0,61 39-4 0,-108-1 0 0,-130-11 1 0,-131-2-1 0,-48 14-87 0,-12-1 20 0</inkml:trace>
  <inkml:trace contextRef="#ctx0" brushRef="#br0">19030 12288 69 0,'-25'-13'50'0,"2"-22"-48"0,142-1 25 0,119 12-7 0,84 11-11 0,-37 13-3 0,-119 13 0 0,-153-1 8 0,-144 0-5 0,-190 12-6 0,-72-1-2 0,82 14-1 0,157-3 1 0,165-9-1 0,168-13 0 0,130-12 1 0,2 13-2 0,-96 8 1 0,-156 4 1 0,-131 0 5 0,-178-2-3 0,-107 1-2 0,72 0-1 0,189-1 2 0,168-12-3 0,166-11 0 0,71 0 2 0,-72 13-2 0,-129 11 1 0,-131-24 0 0,-180 13 2 0,-261-2-3 0,131 1 5 0,236 11-7 0,158 2-3 0,106-25-52 0,-37-13-65 0</inkml:trace>
  <inkml:trace contextRef="#ctx0" brushRef="#br0">19314 11382 148 0,'-34'-35'9'0,"-14"82"-7"0,-35 85 19 0,35 23-15 0,36-50-2 0,24-55 4 0,0-63 2 0,-12-70-7 0,12-72-1 0,47-36 3 0,25 47-5 0,11 98-1 0,-36 46-1 0,-35 59 3 0,-36 25 2 0,-59-26 1 0,-60-8-5 0,12 8-19 0,83 2-69 0,36-48 15 0</inkml:trace>
  <inkml:trace contextRef="#ctx0" brushRef="#br0">19506 11405 118 0,'0'0'0'0,"23"-58"24"0,49 45 8 0,-12 26-19 0,-13 58-9 0,-24 12-1 0,-34-11-1 0,-36-35 0 0,11-37 1 0,36-37-1 0,71-47-7 0,156-11-1 0,-144 72 6 0,-23 11 1 0,-49-13-1 0,-11 25 1 0,-47 37 0 0,11 34-1 0,12-12 0 0,60-23 0 0,71-13 0 0,48-34-7 0,-1-37-4 0,-22 2 7 0,-62-4 4 0,-70 16 2 0,-70 10 6 0,-26 36-2 0,-11 47-5 0,60 12 0 0,70-11 0 0,61-49 1 0,11-34-1 0,0-72-3 0,-23-36 1 0,-36-48 0 0,-12 37 1 0,-24 105 3 0,-24 85 0 0,-36 119 2 0,-1 36-4 0,51-61 0 0,20-58 2 0,3-60-2 0,-13-35-89 0,0 11 16 0</inkml:trace>
  <inkml:trace contextRef="#ctx0" brushRef="#br0">17422 14323 15 0,'-12'-35'38'0,"-24"-13"-3"0,13 12-5 0,-1 12 2 0,12 0-9 0,0 24-16 0,24 37 0 0,47 34 1 0,73 13-2 0,58 21-3 0,12-9-2 0,-47-12 0 0,-48-13-1 0,-23-23 1 0,-13-24 1 0,-35-24 0 0,-13-13-7 0,-23-21-5 0,-23-16 2 0,-1-21 6 0,-12-11 3 0,1 34 1 0,35 36 9 0,23 60-6 0,25 35 0 0,12 60-2 0,-60-60 0 0,-49-22 2 0,-117-27-6 0,71-10-52 0,95-11-87 0</inkml:trace>
  <inkml:trace contextRef="#ctx0" brushRef="#br0">19434 14763 101 0,'-12'-34'6'0,"1"34"7"0,-1 71 28 0,-1 84-15 0,13-25-15 0,0-11 1 0,0-95 0 0,0-48 1 0,-11-120-9 0,58-82-5 0,37 25 2 0,-13 142-2 0,-11 70-1 0,11 83 1 0,-48-10 1 0,-212-24 2 0,93-49-24 0,72-11-77 0,36 0 17 0</inkml:trace>
  <inkml:trace contextRef="#ctx0" brushRef="#br0">19720 14716 71 0,'47'-47'35'0,"13"11"-4"0,-13 61-13 0,14 46-7 0,-14 23-5 0,-47-33 0 0,-36-50 2 0,0-35-2 0,61-59-5 0,58-1-1 0,47 59-1 0,-10 15 0 0,-13 10 1 0,-23-11 0 0,-37-14 0 0,-35 0 1 0,-48 25-1 0,-59 50 0 0,35 21-1 0,49-12 1 0,70-13 0 0,59-33 0 0,14-49-1 0,-36-35 2 0,-38-11 0 0,-69 21 0 0,-12 38-1 0,-1 34-1 0,24 12 1 0,47-23 1 0,0-71-1 0,-11-36 0 0,-12 12 1 0,-59 83-2 0,-13 71 2 0,1 73 0 0,47 12 0 0,11-26 0 0,-11-60-11 0,-24-21-149 0</inkml:trace>
  <inkml:trace contextRef="#ctx0" brushRef="#br0">20768 14658 59 0,'0'0'0'0,"11"-25"5"0,-11 25-45 0</inkml:trace>
  <inkml:trace contextRef="#ctx0" brushRef="#br0">20363 14729 72 0,'0'0'0'0,"12"-13"-9"0,24-11 7 0,-13 11 9 0,2 3 22 0,-14 10-9 0,-11 10-5 0,-23 40-1 0,-13 9-7 0,-12 0-4 0,-11 1-23 0,46-25-87 0</inkml:trace>
  <inkml:trace contextRef="#ctx0" brushRef="#br0">21030 14514 120 0,'12'-11'4'0,"60"-2"20"0,-37 1 8 0,37 12-25 0,23 12-7 0,-24-12-61 0,-59 13-32 0</inkml:trace>
  <inkml:trace contextRef="#ctx0" brushRef="#br0">21066 14645 60 0,'-13'0'10'0,"-10"13"31"0,35-13 12 0,83-13-43 0,24 13-9 0,0-12-61 0,-95 12-23 0</inkml:trace>
  <inkml:trace contextRef="#ctx0" brushRef="#br0">21780 14288 83 0,'0'0'0'0,"-12"0"65"0,0 119-24 0,1 35-15 0,-1-36-17 0,12-34-5 0,-24-36-1 0,12-36-3 0,12-12-31 0,12-47-127 0</inkml:trace>
  <inkml:trace contextRef="#ctx0" brushRef="#br0">23590 11560 88 0,'12'-23'8'0,"25"-36"-1"0,-26 82 9 0,-47 97 10 0,-23 82-13 0,23-13-5 0,36-68-1 0,0-37 1 0,24-38 1 0,35-46 1 0,71-46-7 0,13 9-2 0,-23 13-3 0,-48 12-48 0,-13 24-40 0,-47-12 51 0</inkml:trace>
  <inkml:trace contextRef="#ctx0" brushRef="#br0">24292 12062 68 0,'0'0'12'0,"-11"-25"26"0,-14 37-10 0,-32 72-9 0,20 11-11 0,37-12-6 0,48-47 2 0,34-24 2 0,-21-83-1 0,-51-25 0 0,-20 0-3 0,-74 49-2 0,1 23 0 0,35 36-1 0,36 13-1 0,48 9 2 0,71-21 0 0,23-26 0 0,-34 2 0 0,-47-1 1 0,-26 1-1 0,1 34 0 0,-24 1 0 0,12-12 1 0,-1-12 0 0,-11 0 1 0,12-12-1 0,0 12-1 0,0 0 0 0,-12-13 1 0,0 38 1 0,-12 21-3 0,36 4 1 0,24-27 3 0,22-35 2 0,-34-24-2 0,-23-12 0 0,-26 48-2 0,26 0 0 0,34 0-1 0,13-11 2 0,-60-37-31 0,-36 25-128 0</inkml:trace>
  <inkml:trace contextRef="#ctx0" brushRef="#br0">23626 10739 101 0,'0'-12'2'0,"24"-47"2"0,58 0 2 0,38-1-1 0,-36-11 0 0,-60 10 0 0,-60 14 3 0,-36 35 4 0,-23 24-3 0,24 35-4 0,35 24-1 0,36 13-2 0,48-24 1 0,35-24 1 0,11-61 0 0,2-33-3 0,-49-14 0 0,-11 26 0 0,24 46-2 0,12 21 1 0,11 40 1 0,-47-13 0 0,-36-25 1 0,-24-34 4 0,-1-49-4 0,50-11-2 0,35 23 0 0,47 24 0 0,0 12-3 0,-24 1 2 0,-71-14 2 0,-12 13 0 0,-12 60 2 0,12 46 0 0,24 3-2 0,0-50 3 0,12-70 3 0,11-61-4 0,13-35-1 0,0 71-10 0,-26 48-81 0,-34 12 4 0</inkml:trace>
  <inkml:trace contextRef="#ctx0" brushRef="#br0">23494 11085 76 0,'-154'0'29'0,"131"-36"6"0,236-60-17 0,217 2-7 0,81 22-2 0,-70 36 0 0,-179 12-3 0,-214 13 3 0,-72-1-8 0,-13 1-104 0,37 11 37 0</inkml:trace>
  <inkml:trace contextRef="#ctx0" brushRef="#br0">22423 14669 41 0,'-59'-24'15'0,"23"24"14"0,24-24-9 0,106 11-14 0,74 13-3 0,11 13-1 0,-60-13-1 0,-95-13 4 0,-36-21-2 0,-60-14-1 0,24 25-1 0,48 34-3 0,36 36 2 0,12 13 0 0,-60-12 1 0,-47-25 1 0,23 1-33 0,59 0-58 0</inkml:trace>
  <inkml:trace contextRef="#ctx0" brushRef="#br0">23436 14204 48 0,'0'-48'20'0,"22"1"5"0,-22 47-9 0,0 84 3 0,-11 58-7 0,0 1-7 0,-13-47 0 0,-1-37-1 0,2-34 1 0,10-25 2 0,38-73-5 0,23 2-2 0,11 23 0 0,-35 48-1 0,-1 37 1 0,13 9-1 0,12-21 2 0,0-25 1 0,11-25 0 0,-11 2-2 0,-24 11 1 0,-12 47 0 0,0 13 0 0,23 13-4 0,-12-40-28 0,-23-31-41 0,0-38 11 0</inkml:trace>
  <inkml:trace contextRef="#ctx0" brushRef="#br0">23852 14298 44 0,'-13'-46'27'0,"13"21"-16"0,25 38-12 0,11 24-64 0</inkml:trace>
  <inkml:trace contextRef="#ctx0" brushRef="#br0">24376 14549 44 0,'0'-23'9'0,"-13"-13"4"0,13-1-4 0,13 26 0 0,-13-12 3 0,-13-1-4 0,-21 0-2 0,10 12-3 0,0 12-1 0,24 0 1 0,-12 0 0 0,-24 0 2 0,-11 23 1 0,11 14-3 0,-12-3-2 0,25 16-1 0,11-27 1 0,24-23 3 0,47-36 0 0,2 24-3 0,-15 48-3 0,1 83 1 0,-34 36 3 0,-49-25 1 0,-34-70 2 0,-15-36-5 0,38-48-34 0,59-47-75 0</inkml:trace>
  <inkml:trace contextRef="#ctx0" brushRef="#br0">24674 14014 82 0,'0'0'0'0,"-12"12"15"0,-47 130 17 0,-25 38-18 0,49-62-10 0,35-106-4 0,11 24 4 0,61-47 1 0,47-39-7 0,-83 63-2 0,-72 70 4 0,0-24-9 0,72-46-11 0,47-73 18 0,-11-11 5 0,-84 59-54 0,12 12 0 0</inkml:trace>
  <inkml:trace contextRef="#ctx0" brushRef="#br0">21268 6822 56 0,'-119'-23'24'0,"23"-1"-11"0,60 11 0 0,49 2 2 0,71-1-2 0,82-12-5 0,156 37-5 0,23-13 2 0,0 0-6 0,-48 0 5 0,-118 11-3 0,-107-11 7 0,-119 0 3 0,-144-36-6 0,-95 24-1 0,-71 12 0 0,0 0-3 0,83 24-1 0,155 0 3 0,106-12-2 0,109-12-2 0,130 11 1 0,121-11 0 0,32 13-1 0,-9-26 0 0,-96 2-1 0,-143 11 1 0,-119-12 10 0,-119 12-6 0,-144 12 1 0,-142 12-2 0,-83 0 0 0,71 10-1 0,166-9 1 0,203-13-2 0,133-12 0 0,177-12-2 0,130 0 2 0,25-1-2 0,-48 2 0 0,-107-1-1 0,-144-11 2 0,-81-2 4 0,-37 14 1 0,-12 11-3 0,-12 0-1 0,-1 11 0 0,13 2 1 0,0-1-1 0,0 0 0 0,-11-12 0 0,11 0 0 0,-12-12 1 0,-1 12-1 0,2-12 1 0,-1 12-2 0,12 0 0 0,12 12-57 0,-1 0-67 0</inkml:trace>
  <inkml:trace contextRef="#ctx0" brushRef="#br0">15636 6644 66 0,'-13'-12'3'0,"-10"-36"17"0,23 12-15 0,12 1 7 0,-12 24 9 0,0 22-5 0,11 49-4 0,25 11-8 0,12-12-1 0,11 0-1 0,1-11 0 0,12-12 0 0,11-24 0 0,24 0 0 0,-12-24-2 0,12 0 1 0,-23-12 0 0,-12-11-2 0,-1 10 2 0,0 2-1 0,1 23 1 0,-13 12-1 0,1 24 1 0,11 23 0 0,-23 1 0 0,0-1 0 0,-14-11 0 0,2-23 0 0,0-14 1 0,0-11-1 0,0 10-2 0,12-20 3 0,0-26-1 0,23-12-1 0,-1 0 1 0,15 1-1 0,9-1 1 0,38 13-1 0,-37 10 0 0,48 2 0 0,-36 23-1 0,12 23 0 0,1 14 1 0,11 10 1 0,23 1-1 0,1-1-2 0,11-11 1 0,-10 0 0 0,10-24 1 0,13 1-1 0,0-13 1 0,-13 0-2 0,-58-25 2 0,-50-23 1 0,-22-23 2 0,-23 10-4 0,-26 15 2 0,2 21 0 0,-14 14-5 0,-22 35-45 0,-36 23-70 0</inkml:trace>
  <inkml:trace contextRef="#ctx0" brushRef="#br0">16136 7382 74 0,'0'-24'12'0,"0"1"0"0,11 10-7 0,-11 13 2 0,-83 13 4 0,-59 46 3 0,-25 24-9 0,-12 24-3 0,-23 12-2 0,-13 24 1 0,-47 12 0 0,-35 36 0 0,-13 11-1 0,-11 12 1 0,-25 0 1 0,-11 12-1 0,-1 25 2 0,13 0-3 0,36-25 1 0,47-13 1 0,24 2 0 0,47-13-2 0,24-47 4 0,48-60-2 0,36-47 1 0,47-48 0 0,24-36-2 0,12-23-1 0,36-12-1 0,0-25 1 0,23-34-2 0,37-25 1 0,-13 23-1 0,-12 49 0 0,-47 22 3 0,-12 3 0 0,-36 34 1 0,0 24 0 0,1 36-1 0,-26 47 3 0,-9 35-1 0,-27 26-1 0,3-12 0 0,22-27 0 0,13-9-2 0,11-12 2 0,0-38 0 0,1-21 0 0,35 0 0 0,24-25 0 0,46-13-1 0,26-24-1 0,35 14 0 0,-13 12 0 0,-34 11-1 0,-48 23 3 0,-11-12 1 0,-14 2 0 0,-11-26 1 0,-11-21-5 0,-26 22-91 0,37 12 22 0</inkml:trace>
  <inkml:trace contextRef="#ctx0" brushRef="#br0">23709 6370 20 0,'-59'-12'5'0,"-84"1"-3"0,130 11-2 0,74-25 0 0,23 13 1 0,-37 12 4 0,-47 12 17 0,-13 0-6 0,61-12-1 0,83-12-6 0,84 12-3 0,142 0 0 0,-297 0-5 0,-49-12 1 0,-58-11-4 0,-25-38 2 0,-12 2 1 0,37 24 1 0,35 35 1 0,84 47 0 0,11 37 5 0,-23-25 0 0,-48-23-1 0,-24-24-2 0,-83 36-20 0,-25 59-111 0</inkml:trace>
  <inkml:trace contextRef="#ctx0" brushRef="#br0">27139 11610 255 0,'0'0'0'0,"-12"0"0"0,-71-13 0 0,-60-24 0 0,-168-34 0 0,-306 12 0 0,-252 47 0 0</inkml:trace>
  <inkml:trace contextRef="#ctx0" brushRef="#br0">27127 9382 255 0,'0'0'0'0,"-49"36"0"0</inkml:trace>
  <inkml:trace contextRef="#ctx0" brushRef="#br0">26556 9870 255 0,'0'0'0'0</inkml:trace>
  <inkml:trace contextRef="#ctx0" brushRef="#br0">26173 9596 255 0,'0'0'0'0</inkml:trace>
  <inkml:trace contextRef="#ctx0" brushRef="#br0">9336 5501 31 0,'0'0'0'0,"-12"-12"7"0,-11 119 0 0,-1 24-3 0,95-84 8 0,107-131 1 0,144-129-9 0,71-73 1 0,-47 60-1 0,-120 95 2 0,-120 83-4 0,-10 25-2 0,0-25-19 0,-49 24-47 0</inkml:trace>
  <inkml:trace contextRef="#ctx0" brushRef="#br0">9063 5798 68 0,'-12'-35'6'0,"12"70"-4"0,12 83 2 0,34 26-3 0,38-60 2 0,71-84 3 0,107-155 0 0,119-131-4 0,84-12 10 0,-48 37-7 0,-132 118 0 0,-107 95-4 0,-82 36 1 0,-49-1-2 0,-22 2 4 0,-14-12-1 0,-11 11-3 0,0 0-109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15779 5334 15 0,'-36'0'7'0,"23"0"-4"0,13 0-1 0,25 12 3 0,11 35 4 0,-13 1-3 0,13-12-1 0,0-36 3 0,10-36 1 0,26-23 0 0,-1-14-2 0,1 15-3 0,-24 22-1 0,-12 12-2 0,0 0-5 0,12-10-47 0,-37 21 17 0</inkml:trace>
  <inkml:trace contextRef="#ctx0" brushRef="#br0">16528 5441 28 0,'-23'0'5'0,"10"12"-2"0,13-1 6 0,25 2-2 0,-14 11-2 0,25 0-1 0,-23-14-1 0,11 3 2 0,-13-13 0 0,25-23 0 0,12-25-1 0,23-24-1 0,-1 1 2 0,-9 12 3 0,-25 47-4 0,-24 12-3 0,-12 12-13 0,-12 22-78 0</inkml:trace>
  <inkml:trace contextRef="#ctx0" brushRef="#br0">15636 14227 77 0,'-60'-11'4'0,"25"11"-1"0,35 0 11 0,23 0 18 0,13 11-24 0,59-11-2 0,24 0 1 0,12 0-2 0,-12 13-1 0,-47-1 0 0,-61-24 2 0,-11-1-1 0,-83 2-2 0,-59-1-1 0,-14 12-1 0,13 0-1 0,49 0 1 0,70 0 0 0,48 0 0 0,47-24-1 0,59 24 2 0,14 0-1 0,-1-12-1 0,-60 0 1 0,-59 12 2 0,-84-11 0 0,-94 11-2 0,-26 11-1 0,1 1 0 0,97 0 0 0,70-12 1 0,106-12 0 0,62 0 0 0,35 1 0 0,11 11-1 0,-59-12 1 0,-107 12 1 0,-96-11 1 0,-84 11-3 0,-57 11 0 0,10 1 0 0,59-1 0 0,122-11 1 0,105-23 0 0,83 23 0 0,37-11-1 0,-13 11 0 0,-118-13 1 0,-84 1 0 0,-59-13 1 0,-2 14-1 0,26 11-5 0,35 0-48 0,12 11-62 0</inkml:trace>
  <inkml:trace contextRef="#ctx0" brushRef="#br0">15387 6477 14 0,'-37'0'39'0,"25"0"-20"0,0-12-1 0,12 12-6 0,0 0-5 0,72-13-3 0,35 2 1 0,36-1-1 0,35 1 1 0,13 11-1 0,11 0-1 0,1 0-2 0,-37-12 0 0,-47 12 0 0,-59-12 0 0,-48 12 1 0,0 0-1 0,0 0-29 0,-12 0-60 0</inkml:trace>
  <inkml:trace contextRef="#ctx0" brushRef="#br0">15183 6607 54 0,'0'0'0'0,"-48"0"7"0,48 0-6 0,13 0 3 0,-13 0 5 0,0 0 3 0,11 0-4 0,2 0 0 0,21 0-3 0,15 0-2 0,22 0 0 0,13-11 0 0,23-1 1 0,24 12-1 0,12-11-2 0,11-14 1 0,1 2-1 0,-48 11 0 0,-11 12-1 0,-1-11 1 0,-37-2-3 0,-9 13 3 0,-26 0-1 0,-23 0 4 0,-11 0 2 0,11 0-4 0,0 0-119 0</inkml:trace>
  <inkml:trace contextRef="#ctx0" brushRef="#br0">20280 11097 38 0,'0'-48'4'0,"0"36"-3"0,0-1 1 0,11-10 24 0,-11 12 5 0,0 22-3 0,0 37-4 0,-11 23-10 0,11-23-4 0,11-12-7 0,-11 0 1 0,0-13 0 0,0-11 0 0,-11 0-1 0,11-12 0 0,-12-37-1 0,12 3 0 0,-13-14-1 0,2-12 0 0,11-11 0 0,-12-13 0 0,24-10 0 0,-1 10-1 0,2 36 0 0,-1 1 2 0,-1 10-3 0,2 14 2 0,10 12-2 0,13 11 1 0,1 0 0 0,10 11 0 0,-12 25 0 0,1-12 0 0,-12 12 0 0,-24-1 1 0,-12 1 1 0,-59 12 3 0,23-35-2 0,12-2-2 0,-12 12-1 0,12-11 1 0,13 13-1 0,10-25 0 0,13 11 1 0,13-11-145 0,-13 12 95 0</inkml:trace>
  <inkml:trace contextRef="#ctx0" brushRef="#br0">21185 10346 50 0,'11'-34'10'0,"14"9"1"0,-25 0 7 0,0 25-3 0,-12-11 2 0,-12 22-5 0,-12 14-3 0,1 11 0 0,-13 24-1 0,-12 24-2 0,-11 46-2 0,23 24-2 0,1 1-1 0,35 13-1 0,-1-26 2 0,38-35 0 0,34-12-1 0,36-35 2 0,-11-25-1 0,-25-22 3 0,-23-13 0 0,-36 0-1 0,0 0-1 0,0-13-2 0,-13-11-9 0,13-10-65 0,0 21-25 0</inkml:trace>
  <inkml:trace contextRef="#ctx0" brushRef="#br0">21411 10787 21 0,'0'-12'20'0,"-12"-36"5"0,12 1-1 0,0 23 2 0,0 0-9 0,-12 48-2 0,0 36 2 0,-11 22-8 0,10-11-6 0,38-21 0 0,10-27-3 0,13 1 4 0,0-37-3 0,23-10 1 0,-24-25-2 0,-23 1 1 0,0-1 0 0,-12-12-1 0,-1 13 1 0,2 10-1 0,-1 26 0 0,-12-1 0 0,0 12 0 0,0 0 0 0,0 36-1 0,-12 1 1 0,-1 34 0 0,2 24-1 0,11 47 1 0,0 13 0 0,0-48 0 0,0-11 1 0,-12-50 4 0,-12-21 0 0,-23-25 1 0,-2-25-4 0,-9 2-1 0,34 0 0 0,0-2 0 0,24-9-24 0,12 34-62 0,-12 0-2 0</inkml:trace>
  <inkml:trace contextRef="#ctx0" brushRef="#br0">21995 10848 62 0,'-12'-13'12'0,"0"13"-2"0,12-12 11 0,12 12-8 0,34 0 3 0,3 0-5 0,-1 0-3 0,-1 0-6 0,-23-12 0 0,-11-1-2 0,-2 13 0 0,1 0-24 0,-12 0-20 0,0 0-23 0</inkml:trace>
  <inkml:trace contextRef="#ctx0" brushRef="#br0">21959 11024 54 0,'-24'0'22'0,"0"13"-9"0,35-13 16 0,62-13-11 0,22-10-1 0,-12 12-8 0,-35 11-1 0,-48 0-9 0,12 0-99 0</inkml:trace>
  <inkml:trace contextRef="#ctx0" brushRef="#br0">22614 10693 52 0,'0'-25'11'0,"11"-11"4"0,2 13 8 0,-13 23-5 0,0 23 8 0,-24 72-6 0,-12 1-5 0,24 0-9 0,12-49-2 0,0-23-2 0,12-13-4 0,-1-34-68 0,2-2-18 0</inkml:trace>
  <inkml:trace contextRef="#ctx0" brushRef="#br0">23138 10157 39 0,'0'-13'9'0,"11"-24"6"0,14 16 8 0,-25 21-5 0,0 21 4 0,-25 111 2 0,-22 83-9 0,11 35-6 0,12-24-3 0,24-59-2 0,0-48-1 0,0-24-1 0,0-35 1 0,0-49 0 0,0-11 1 0,0-48-35 0,0-23-109 0</inkml:trace>
  <inkml:trace contextRef="#ctx0" brushRef="#br0">23400 10561 33 0,'0'-12'9'0,"0"-12"7"0,12 12 2 0,0 0 1 0,0 24 5 0,-1 36-4 0,36 11-6 0,2 25-8 0,10-13 2 0,-22 2 0 0,-14-27-3 0,-12-21-3 0,2-2 0 0,-1-23 0 0,-12-12-2 0,11-12-33 0,-11-23-51 0,0 36 32 0</inkml:trace>
  <inkml:trace contextRef="#ctx0" brushRef="#br0">23721 10488 11 0,'0'-10'18'0,"11"-1"-4"0,-11 11 4 0,-11 21 21 0,-37 40-23 0,-11 10-4 0,0 2-2 0,-13 9 2 0,13-9 0 0,22-15-5 0,1-22-3 0,25-25-1 0,11-11 1 0,0 0-4 0,24-23-54 0,-1 12-45 0</inkml:trace>
  <inkml:trace contextRef="#ctx0" brushRef="#br0">23900 10157 57 0,'-12'-37'14'0,"-1"14"8"0,13-1 1 0,25 24-10 0,22 34 4 0,24 110-6 0,13 93-4 0,-60 50 2 0,-36-13-2 0,-48-83 0 0,-10-72-2 0,10-60 3 0,36-47-5 0,12-37-4 0,12-33-90 0,0 34-4 0</inkml:trace>
  <inkml:trace contextRef="#ctx0" brushRef="#br0">21876 5060 8 0,'23'-24'6'0,"25"0"-5"0,-24 1-1 0,0-1 1 0,-12 12 6 0,-12-13 3 0,-24-9-2 0,-12 22-2 0,-12 0 2 0,-11 24-2 0,-36 23 1 0,0 37-2 0,11 22 0 0,48 2-3 0,36-24-1 0,60-25 1 0,23-36 0 0,48-34-1 0,-13-36-26 0,-33 36-31 0</inkml:trace>
  <inkml:trace contextRef="#ctx0" brushRef="#br0">22364 5060 19 0,'-24'0'5'0,"12"-11"-3"0,24-2 0 0,0-22-1 0,0 12 0 0,-12-14 1 0,-12 24 2 0,-24-21 1 0,-23 10-1 0,-1 24 3 0,13 24-3 0,-13 23-1 0,24 36 0 0,11-11-2 0,25-1 0 0,36-47 0 0,13-11-1 0,10-63 1 0,-11-8 1 0,-12-2-2 0,-13 13 0 0,1 36 2 0,-12-2-2 0,0 37 5 0,-12 36 0 0,0-13-3 0,0 1-1 0,12-38-14 0,36-10-49 0</inkml:trace>
  <inkml:trace contextRef="#ctx0" brushRef="#br0">22495 4965 18 0,'-13'-37'7'0,"2"14"-2"0,22 35 10 0,-11 49-2 0,25 21-7 0,-13-22-3 0,0-36-1 0,-12-1 1 0,0-57 0 0,11-16-1 0,-11 16-2 0,0-14 0 0,24 0 1 0,12 12-1 0,0 24-1 0,-13 24 1 0,-11 49 0 0,-12 10 2 0,12-12 0 0,0-34 0 0,0-14 0 0,0-22-10 0,1-39-38 0,-13 27 18 0</inkml:trace>
  <inkml:trace contextRef="#ctx0" brushRef="#br0">22840 4978 26 0,'0'0'0'0,"0"0"2"0,0 0-2 0,24-13 2 0,12-11-2 0,-12 11 0 0,-14-21 1 0,3-3 0 0,-26 37 0 0,-9 0 3 0,-14 13 3 0,0 22-1 0,-11 25-1 0,22-13-1 0,2 13-1 0,35-24-3 0,24-11 1 0,11-25 1 0,25-37-4 0,-1-10-33 0,-59 34 11 0</inkml:trace>
  <inkml:trace contextRef="#ctx0" brushRef="#br0">23079 4953 18 0,'-13'-12'4'0,"2"-12"-1"0,35 1 6 0,-1 23-1 0,1 34 2 0,-1 39-5 0,2-25-2 0,-2-14 0 0,-23-34 1 0,-12-34-1 0,1-26-1 0,34-1 1 0,25 3-2 0,1-2 0 0,-26 13 0 0,0 36-1 0,-12 11-16 0,-11 46-38 0</inkml:trace>
  <inkml:trace contextRef="#ctx0" brushRef="#br0">21697 6251 23 0,'-24'0'3'0,"-23"-36"5"0,34-24 5 0,13 26-3 0,24 21 0 0,12 37 0 0,11 36-3 0,-11-1-3 0,-12 0-1 0,-24-35 1 0,-24 0-1 0,1-24 0 0,10-36-2 0,38-23 0 0,-2 11 0 0,13-12-1 0,12 1-1 0,-1 11 2 0,1 37-2 0,-36 11 1 0,0 47 0 0,0 1 1 0,0-1-1 0,0-11 1 0,23 0-2 0,-12-24 3 0,26-12-2 0,-2-24 1 0,13-12-1 0,-24-12-1 0,-1 37 2 0,-23 11 0 0,0 23-2 0,12 2 1 0,0-2-1 0,12-12 2 0,-13-11 0 0,-11-23-1 0,-12-25 1 0,-12 1 0 0,-23-1 0 0,-13 1-1 0,12 23 1 0,1 24-2 0,10 24 1 0,2 34 0 0,23 3 2 0,12-26-5 0,47-23 3 0,13-47 0 0,-13-25 0 0,-11 13 0 0,-24 35 0 0,0 24-1 0,-24 35 1 0,12-10 0 0,-12-26 0 0,0-11 2 0,0-72-2 0,22 12 1 0,3 26-2 0,11 21 0 0,11 37 0 0,1-1 1 0,-23-10 0 0,-14-1 0 0,-11-12 0 0,0 0-11 0,0 23-22 0,-11 0-26 0</inkml:trace>
  <inkml:trace contextRef="#ctx0" brushRef="#br0">23113 5906 23 0,'0'0'1'0,"-11"0"7"0,22 0 3 0,25-11-3 0,12 11-5 0,-24 0-2 0,-12-13 1 0</inkml:trace>
  <inkml:trace contextRef="#ctx0" brushRef="#br0">23494 5740 17 0,'0'-13'4'0,"-11"-11"5"0,-1 24 4 0,-1 12-2 0,2 47-5 0,-12 12-3 0,23-10-1 0,0-38-2 0,23 1 1 0,-12-24 1 0,25-37-1 0,-11 3-1 0,11-3-1 0,-13 14 1 0,-11 23 0 0,0 0 0 0,-12 48 0 0,12-12 1 0,0-1-1 0,12-23-1 0,12-12 2 0,-13-24-1 0,-11-10 0 0,-1-3 0 0,-22-10 1 0,-12-1-1 0,-2 25 1 0,2-2-1 0,-13 13 0 0,12 24 0 0,0 36 0 0,13 0 0 0,11 11 0 0,35-34 0 0,14-25-1 0,21-25 1 0,-10-23 0 0,-24 24-1 0,-12-11 2 0,-14 12-1 0,15-2 1 0,-14 25-1 0,-11 12 0 0,0 35 1 0,0 1-2 0,0-12 2 0,0-12 0 0,13-11 0 0,-13-26 1 0,12-24-1 0,-12-10 1 0,11 12-1 0,14 12-1 0,-1-2 0 0,0 13-1 0,-13 24 0 0,12 24 2 0,-10-1-1 0,-1 1-1 0,12-13 1 0,-12-10 0 0,11-37-26 0,1-12-23 0</inkml:trace>
  <inkml:trace contextRef="#ctx0" brushRef="#br0">23686 5715 1 0,'0'0'1'0,"12"-25"3"0,-1 14 5 0,1 35 6 0,-12 47-3 0,11 13-4 0,2-13-4 0,-1-34-2 0,-12-26 1 0,0-22-18 0,12-39-28 0</inkml:trace>
  <inkml:trace contextRef="#ctx0" brushRef="#br0">24281 5727 7 0,'0'-24'14'0,"0"0"5"0,0 1 5 0,0 11-7 0,0 12-7 0,-12 0-4 0,-1 12 0 0,-10 11 0 0,0 13-3 0,12 12 0 0,-2 0-3 0,13-14 1 0,36-9 0 0,11-25 0 0,13-12 1 0,-13-35-1 0,-11 10 2 0,-13-10-3 0,2 10 0 0,-14-9 1 0,-11 10-1 0,-11 24 0 0,-14 24 0 0,14 12 0 0,-14 23-1 0,25 1 1 0,0-12 0 0,13-13 0 0,10-11 0 0,13-12 0 0,0-24 1 0,24-23 0 0,-13 10-2 0,13 26 1 0,-12 35 3 0,-26 13-3 0,-9-14 0 0,-13-12 2 0,0-58-1 0,-13-13 0 0,26 37-1 0,-13 11-1 0,0-12-111 0</inkml:trace>
  <inkml:trace contextRef="#ctx0" brushRef="#br0">23864 4655 15 0,'-59'13'7'0,"35"-13"7"0,12 0-4 0,24 0-5 0,24-25 1 0,11-10-1 0,36-13-3 0,1-11-1 0,-13 11-1 0,1 0 1 0,-36 25-1 0,-13-1 1 0,-11 12 0 0,-12 0 0 0,-35 12 0 0,-25 24 0 0,-23 0-1 0,11-1 1 0,24 1-1 0,25-24 0 0,10 13 0 0,38-13 0 0,34-25-1 0,13-10 1 0,11-1 1 0,-11 0-2 0,-2 0 2 0,-33 24 0 0,-13 0 0 0,-14 12 2 0,-10 24 3 0,-10 36-1 0,-14 23 0 0,-13-24-2 0,14-22 0 0,10-14 0 0,13-23 0 0,0-23-3 0,-11 23-7 0,22 0-43 0,2 0 11 0</inkml:trace>
  <inkml:trace contextRef="#ctx0" brushRef="#br0">24614 3655 6 0,'0'-35'5'0,"0"24"1"0,0 11 9 0,-11 21 0 0,-14 52-4 0,14-37-4 0,-12-13-2 0,10-11-1 0,1-12-2 0,12-23 0 0,12-1-2 0,12 0 0 0,-1-12 0 0,2-1-1 0,-2-9 1 0,1 21 0 0,-24 2 0 0,12 12 0 0,-12-2 0 0,0 13 1 0,0 0 1 0,-12 47 2 0,0 37 0 0,0 24-1 0,0-13 0 0,12-12-1 0,12-35-1 0,0-24 1 0,0-1-1 0,-12-11 0 0,-12 0 0 0,0 1 0 0,0-13 0 0,-11 11 0 0,-13-11 0 0,0 12-1 0,1-1 1 0,22-11-1 0,2 0 0 0,11 0 0 0,35-23 0 0,37-1 0 0,-13 0-1 0,-11 11 1 0,-24 3 5 0,0 10-5 0,-12-11 1 0,-12 11-1 0,-24 11 1 0,12-1-1 0,12-10 1 0,12 0-18 0,12 0-66 0</inkml:trace>
  <inkml:trace contextRef="#ctx0" brushRef="#br0">21292 15692 21 0,'-12'-12'15'0,"12"-11"15"0,-12-13-6 0,12 11-4 0,12 25-11 0,0 13-3 0,24 24-2 0,95 45 0 0,-60-46-2 0,-24-12-1 0,-11-12-1 0,-12-12 2 0,-11 0 2 0,-2 0-1 0,1-12 0 0,-35 46-1 0,-37 50 1 0,-25 24 0 0,15 10-2 0,22-47 3 0,25-21-2 0,-2-16 2 0,14-21-2 0,-1-13 2 0,1-24-4 0,11 1-49 0,34 10-59 0</inkml:trace>
  <inkml:trace contextRef="#ctx0" brushRef="#br0">21947 16061 14 0,'0'-11'20'0,"0"-12"-1"0,12 23 2 0,-24 0-3 0,-24 46 3 0,-10 38-7 0,-39-1-4 0,25-23-2 0,13-13-2 0,24-11-3 0,10-36 1 0,13-25-33 0,24-9-93 0</inkml:trace>
  <inkml:trace contextRef="#ctx0" brushRef="#br0">22459 15800 44 0,'0'0'13'0,"-24"-24"1"0,-1 48 18 0,3 71-16 0,10 0-9 0,24 0-3 0,23-23-2 0,13-48 1 0,23-24-1 0,-24-36 1 0,-11-36 0 0,-11-11 3 0,-14-24 0 0,-34 12 2 0,-37 58-4 0,-11 26-3 0,-1 22-7 0,37 50-65 0,35-26 1 0</inkml:trace>
  <inkml:trace contextRef="#ctx0" brushRef="#br0">22912 15919 82 0,'0'-13'4'0,"12"-34"34"0,11 23-18 0,-11 11-15 0,-12 13-17 0,11 50-97 0,-11-50 84 0</inkml:trace>
  <inkml:trace contextRef="#ctx0" brushRef="#br0">23317 15751 29 0,'-12'-34'32'0,"12"34"2"0,-11 11-18 0,-14 12-9 0,37 26-4 0,24-2-3 0,-2 12 2 0,2 12-3 0,-23-34 8 0,-13 10 1 0,-36-35-3 0,-23-12-4 0,-25-35-42 0,37-1-45 0</inkml:trace>
  <inkml:trace contextRef="#ctx0" brushRef="#br0">23305 15751 55 0,'0'-11'4'0,"82"-25"32"0,-11 12-16 0,-10 13-17 0,-2-1-16 0,-11 12-84 0</inkml:trace>
  <inkml:trace contextRef="#ctx0" brushRef="#br0">24018 16014 23 0,'-47'-12'16'0,"23"0"16"0,24 12-4 0,48-13-14 0,59 2-6 0,36 11-4 0,-25 0-3 0,-21 0 1 0,-50-12 0 0,1 1-1 0,-25-13 1 0,-23 0 0 0,-23-12-1 0,-37-1 0 0,13 15-1 0,11 10 1 0,23 12-1 0,49 0 0 0,48 59-1 0,-25 25 1 0,-59-25 0 0,-23-22 3 0,-48-3 0 0,-1-22-11 0,48-12-107 0</inkml:trace>
  <inkml:trace contextRef="#ctx0" brushRef="#br0">24923 15680 38 0,'0'-11'15'0,"-11"22"13"0,-1 1-10 0,1 13-9 0,-2-25 0 0,13-25-3 0,13-21-3 0,21-4-2 0,15-8 0 0,-2-14 1 0,-11 13 1 0,-12 35 2 0,-24 24-3 0,0 48-1 0,-24 59 0 0,0 35 1 0,24 0-2 0,0-33 2 0,0-26-1 0,0-47 0 0,0-1 1 0,0-22 0 0,0-13 1 0,-24 0-1 0,-11 0-1 0,-14 0 0 0,-22 0-1 0,35 0 1 0,25 0-1 0,47 0 3 0,71-25-4 0,12 13 1 0,-36 1-1 0,-47-1 1 0,-24 12 5 0,-12-24-1 0,0 12-44 0,0 12-77 0</inkml:trace>
  <inkml:trace contextRef="#ctx0" brushRef="#br0">21697 17049 17 0,'12'-23'20'0,"-1"12"15"0,2 11-12 0,-13 11-4 0,0 37-5 0,-24-13-3 0,-24 26-4 0,-11-3-1 0,-25-11-2 0,25-22-2 0,11-1-1 0,24-2 1 0,24-22-2 0,0 13 0 0,60 11-3 0,34 36 1 0,2 11-3 0,-49-23 14 0,-11-1-10 0,-11-23 4 0,-25-24-1 0,11-24-96 0,1 12 42 0</inkml:trace>
  <inkml:trace contextRef="#ctx0" brushRef="#br0">22578 17228 60 0,'-12'-12'2'0,"12"-23"31"0,-24 24-7 0,-11 69-15 0,-13 50-4 0,35-14-5 0,13-23-1 0,36-46 8 0,35 0-6 0,37-86-10 0,-60-46 16 0,-36-12-4 0,-48 36-1 0,-35 35-3 0,-24 60-5 0,47 47-76 0,48-35 12 0</inkml:trace>
  <inkml:trace contextRef="#ctx0" brushRef="#br0">22900 17300 45 0,'0'-12'36'0,"47"-12"10"0,-35-12-23 0,-1 12-20 0,2 36-74 0,-13 0 1 0</inkml:trace>
  <inkml:trace contextRef="#ctx0" brushRef="#br0">23185 17181 73 0,'0'-11'11'0,"-11"11"25"0,11 34-26 0,35 14-5 0,37 0-3 0,-13 11-1 0,-48 1 4 0,-45-12 0 0,-38-14-5 0,36-34-20 0,-35-11-103 0</inkml:trace>
  <inkml:trace contextRef="#ctx0" brushRef="#br0">23185 17145 40 0,'0'-25'35'0,"60"-9"2"0,0 10-21 0,35 11-19 0,-24 13-97 0</inkml:trace>
  <inkml:trace contextRef="#ctx0" brushRef="#br0">23817 17312 57 0,'0'-12'4'0,"-24"0"36"0,24-1-15 0,59 2-15 0,84-1-3 0,48 1-4 0,-24-2-2 0,-72 13-1 0,-48-12 2 0,-47 0 1 0,-11-11-1 0,-25 12-1 0,-13-2 0 0,3-11 1 0,-2 0-2 0,24 24 1 0,35 0-2 0,60 48 0 0,-10 11-2 0,-14 13 0 0,-58-24 4 0,-50-25 1 0,-21-11 0 0,34 0-25 0,60 1-101 0</inkml:trace>
  <inkml:trace contextRef="#ctx0" brushRef="#br0">24780 17193 48 0,'13'-12'12'0,"10"-49"36"0,-10 50-25 0,-37 83-12 0,-24 22-2 0,35-10-7 0,26-24-1 0,46-1 0 0,37-47 0 0,-1-24 0 0,-11-70 3 0,-48-14-2 0,-25-23 4 0,-34 12-2 0,-37 71-1 0,0 24-2 0,-23 72 0 0,-13 47-11 0,24 12-134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9908 10478 77 0,'-48'-36'5'0,"48"24"-4"0,84-12 13 0,71-12 9 0,130 1-8 0,144-13-8 0,119 36 4 0,83 12-6 0,36 24-2 0,-1 0-2 0,-94 11 1 0,-179 1 0 0,-178-24-1 0,-156-12 5 0,-59 0 1 0,0 0-7 0,-36 0-44 0,-71 11-74 0</inkml:trace>
  <inkml:trace contextRef="#ctx0" brushRef="#br0">9896 10383 101 0,'-48'-25'6'0,"-47"2"5"0,95 23-1 0,118 0 14 0,181-36-10 0,248-12-10 0,168 13-5 0,107 35 2 0,-12 12 0 0,-97 11 1 0,-212 1 4 0,-251 0 2 0,-178-24 1 0,-72-12-2 0,0-13-27 0,24 25-117 0</inkml:trace>
  <inkml:trace contextRef="#ctx0" brushRef="#br0">7335 7656 18 0,'0'0'27'0,"-11"-11"-7"0,-1-2-8 0,12 13-6 0,12 0 34 0,-12 0-40 0,11 13 1 0,-11-13 1 0,0 0 11 0,0 0-8 0,0 0-4 0,0 0 1 0,0 0 1 0,0 0 4 0,0 0-5 0,0 0-1 0,-11 0 8 0,11 11-9 0,0-11 2 0,0 0-2 0,0 0 0 0,0 12 0 0,0-12 0 0,0 0 1 0,0 0 0 0,0 0 0 0,-12 0 0 0,-1 0 0 0,13 0 0 0,0 0 0 0,0 23-64 0,0-23-4 0</inkml:trace>
  <inkml:trace contextRef="#ctx0" brushRef="#br0">8419 7763 18 0,'0'0'20'0,"0"0"7"0,0 0-23 0,12 0 19 0,-12 0-22 0,12 0-1 0,-12 0 2 0,0 12-2 0,0 0-74 0</inkml:trace>
  <inkml:trace contextRef="#ctx0" brushRef="#br0">8431 7800 20 0,'0'0'20'0,"-12"-13"40"0,12 13-45 0,0 0-5 0,0 0-2 0,0 13-3 0,12-13 1 0,12 0 2 0,24 0-1 0,11 0-2 0,13 0-2 0,-1 0-1 0,13 0 0 0,-13 11-1 0,1-1 0 0,11-10 0 0,11 13 2 0,15-13 0 0,9 0-1 0,0 0 0 0,-9 12 0 0,10-12-1 0,24 12-1 0,-12-12 0 0,12 0 2 0,-1 0 0 0,-11 0-1 0,-1 0-1 0,-10 13-1 0,0-13 1 0,-1 0 1 0,0 0-1 0,24 11 1 0,-72-11-1 0,24 0-2 0,-48 0 3 0,60 12-1 0,-71-12 0 0,-11 0 0 0,-2 0 0 0,1 11 1 0,-12-11 0 0,-12 0-2 0,0 0 2 0,-12 0-1 0,-24 13 1 0,-23-13 1 0,-36 0-1 0,0-13 0 0,-25 2 0 0,-22-1-1 0,-13 12 0 0,-36-11 1 0,24 11 2 0,25 0-3 0,11 0 0 0,-24-13 0 0,-12 13 1 0,12 0 0 0,24 0 0 0,24 0-1 0,12 0 0 0,0-12 0 0,11 0 1 0,-11 12-1 0,0 0 0 0,11 0 0 0,13 0 1 0,11 0-1 0,-11 0 1 0,10 0-1 0,3 0-2 0,22 12 4 0,0-12-3 0,13 0 2 0,11 0-1 0,-12 0 0 0,12 12 0 0,12-12 0 0,0-12 1 0,0 37-40 0,24-14-107 0</inkml:trace>
  <inkml:trace contextRef="#ctx0" brushRef="#br0">15672 7871 16 0,'0'0'15'0,"-13"11"5"0,2-11-5 0,-14 0-3 0,2 0-2 0,-13 12-2 0,1-1 0 0,11-11 0 0,12 0 1 0,12 0-5 0,0 13 2 0,0-13-4 0,0 0 2 0,24 0 0 0,10 12 0 0,15-12 0 0,23 0-2 0,-1 0 0 0,-12 12-1 0,13-12 0 0,22 0 1 0,26-12 1 0,-1 12-1 0,-23 0-1 0,-1 12 1 0,-24-1-3 0,37-11 3 0,11 0-2 0,22 0 2 0,27-11 0 0,-25 11 0 0,0-12-3 0,-1 12 1 0,1 0 2 0,2 0 0 0,-3 0 0 0,12 0-1 0,-11 0 0 0,-1 0-1 0,-10 0 2 0,-13 0-3 0,11 12 4 0,13-12-2 0,0 0-5 0,-11 0 5 0,-26-12 0 0,14 12-1 0,-25 0 1 0,1 0-1 0,11 0 0 0,-12 0-1 0,1 0-1 0,-13 0 3 0,0 12 0 0,47-12-2 0,-81-12 2 0,-13 12-1 0,-1 0 1 0,-12 0 0 0,-23 0 2 0,-11-12-2 0,-36 12 1 0,-38 0 0 0,3 0-2 0,-25 0 1 0,-36 0 0 0,-60-13 3 0,-24 2-4 0,14 11 1 0,-2-12 0 0,1 12 2 0,0 0-3 0,22 0 0 0,3 0 0 0,-3 0 0 0,-21-11 0 0,11-2 0 0,47 13 0 0,24 0 1 0,-1 0 0 0,2 0-1 0,-25 13 1 0,36-13-1 0,12 0 0 0,11 11-1 0,-11-11 2 0,12 0-1 0,11 0 0 0,36 12 0 0,-24-12 0 0,1 11 0 0,-1 2 0 0,14-1 0 0,10 0 0 0,13-12 0 0,10 11 0 0,14-11 0 0,11 0-22 0,11 12-109 0</inkml:trace>
  <inkml:trace contextRef="#ctx0" brushRef="#br0">9825 8215 35 0,'0'0'0'0,"0"-47"37"0,0-1-7 0,0 36-13 0,12 60-8 0,-1 59 7 0,1 12 4 0,-12-12-6 0,11-23-5 0,-11-37-7 0,0 0 0 0,-11-34-3 0,-1-37-40 0,12 1-76 0</inkml:trace>
  <inkml:trace contextRef="#ctx0" brushRef="#br0">9812 8060 34 0,'-11'-11'32'0,"-12"-1"-17"0,10 24 4 0,-35 47 2 0,0 14-6 0,-11-27-5 0,24 2-3 0,11-24-3 0,24-24-2 0,0 0 2 0,24-47-2 0,11-3-1 0,13 4-1 0,11-2 1 0,13 12-1 0,-1 24-1 0,-11 12 1 0,-12 60 3 0,-13 12 4 0,-24 11 4 0,-11-72-9 0,13 2-23 0,10-13-101 0</inkml:trace>
  <inkml:trace contextRef="#ctx0" brushRef="#br0">10110 8441 46 0,'0'0'3'0,"-11"-34"24"0,11 21-4 0,0 26-15 0,0 33-1 0,0 13-1 0,24-9-2 0,23-16-1 0,1-22 0 0,-1-24-1 0,-11-35 0 0,-12-1 0 0,10 12-2 0,-21 12 0 0,-13 13 0 0,0 34 1 0,0 49 0 0,0 47 0 0,0 12 0 0,12 0-1 0,-24-12 1 0,-11-48 2 0,-13-35 1 0,-12-36 4 0,-11-36 0 0,46-35-5 0,38-11 0 0,34-15-3 0,23 2 2 0,15 24-11 0,-26 47-117 0</inkml:trace>
  <inkml:trace contextRef="#ctx0" brushRef="#br0">10646 8562 67 0,'0'-13'15'0,"37"1"12"0,-3-13-15 0,2 25-10 0,12 0-3 0,-24 13 1 0,12-1-45 0,-36-12-1 0</inkml:trace>
  <inkml:trace contextRef="#ctx0" brushRef="#br0">10658 8715 46 0,'-36'0'12'0,"24"0"18"0,12 0-17 0,36-11-5 0,48-1-3 0,-1 0-5 0,0 12-5 0,-35 0-75 0</inkml:trace>
  <inkml:trace contextRef="#ctx0" brushRef="#br0">11134 8489 90 0,'-23'-24'20'0,"10"37"-3"0,26 46 10 0,-1 24-5 0,11-11-14 0,1-26-5 0,-24-21 0 0,0-13-1 0,12-12-6 0,0 0-140 0</inkml:trace>
  <inkml:trace contextRef="#ctx0" brushRef="#br0">17684 8299 70 0,'12'-47'15'0,"0"10"6"0,1 37-9 0,-38 84 7 0,-11 11-4 0,24-11-5 0,12-13-4 0,0-24-6 0,0-10 0 0,0-26-101 0,0-35 55 0</inkml:trace>
  <inkml:trace contextRef="#ctx0" brushRef="#br0">17732 8108 65 0,'-11'0'4'0,"-38"23"7"0,-22 14 15 0,23 10-9 0,24 1-9 0,1-12-3 0,23-24-3 0,0-12 1 0,0-12 1 0,23-12-1 0,24-24-1 0,25-23-2 0,12 35 1 0,-38 24-1 0,-33 24 2 0,-13 36 8 0,12-1-4 0,12-23-4 0,0 23-6 0,10-10-126 0</inkml:trace>
  <inkml:trace contextRef="#ctx0" brushRef="#br0">18089 8441 70 0,'0'-34'24'0,"0"9"9"0,-12 25-19 0,12 36-9 0,0 11-1 0,12 0 0 0,24-22-2 0,-1-13 2 0,25-24 0 0,-1-36-2 0,-11 12-2 0,-24 1 1 0,-24 11 0 0,0 12 1 0,0 0 0 0,-13 49-1 0,-10 45 2 0,10 73 2 0,13-24-2 0,-11-24 0 0,-24-35 1 0,-25-49 2 0,-11-36 2 0,-1-21-5 0,36-3-2 0,24 14-8 0,60-1-52 0,-12 12-45 0</inkml:trace>
  <inkml:trace contextRef="#ctx0" brushRef="#br0">18626 8583 57 0,'-13'0'8'0,"-11"-10"23"0,12-1-3 0,24-2-15 0,48 1-4 0,23 12 1 0,0-12-5 0,-47 12-1 0,-25-24-3 0,2 24-4 0,-1 24-126 0</inkml:trace>
  <inkml:trace contextRef="#ctx0" brushRef="#br0">18660 8667 60 0,'0'0'0'0,"-71"0"18"0,59 0 8 0,24 0-16 0,48 0-4 0,35-11-3 0,0 11-1 0,-12 0-93 0</inkml:trace>
  <inkml:trace contextRef="#ctx0" brushRef="#br0">19171 8549 70 0,'0'-37'28'0,"0"14"-6"0,-10 12-7 0,-14 22-12 0,0 37-1 0,24-2-1 0,24 15 0 0,23-25 1 0,12-1-1 0,-10-23 1 0,-2-24 1 0,-11-23 0 0,-25-1-2 0,2-25 1 0,-26 3 1 0,-23 22 9 0,-11 12 0 0,-13 0-7 0,1 24-4 0,-12 48-4 0,11 25-118 0</inkml:trace>
  <inkml:trace contextRef="#ctx0" brushRef="#br0">7622 7965 75 0,'0'0'10'0,"-36"-12"13"0,36 1 5 0,-12 11-4 0,12-12-9 0,24 0-8 0,58-1-1 0,122 2-1 0,-157 11-3 0,-35 0 3 0,-36 0-1 0,-59 0-3 0,-24 11 0 0,0 2 0 0,22-13 2 0,39 0-1 0,33 0-1 0,26 0 1 0,33 0-1 0,39 0 1 0,9-13-2 0,-10 13 1 0,-36 13-1 0,-48-13 1 0,-25 0 0 0,-46 0-1 0,-37 0 0 0,26 12 1 0,57-12-1 0,25 0 1 0,61 0-2 0,46 0 2 0,11 0-2 0,-34 0 3 0,-36 0-3 0,-36 0 3 0,-12 0-1 0,-24 0-1 0,-35 0 0 0,-36 0 2 0,-1 0-3 0,25 0 1 0,59 0-1 0,12 0 2 0,12 0 0 0,10 0 0 0,-9 0-3 0,-13 0 3 0,0 0 0 0,12 0 1 0,-12-12-2 0,-12 24-9 0,-1 11-98 0,13-11 41 0</inkml:trace>
  <inkml:trace contextRef="#ctx0" brushRef="#br0">8764 6502 67 0,'-11'-13'6'0,"-50"13"-3"0,-21-12 11 0,-37 12-6 0,24 12-5 0,35 1-2 0,24-2-1 0,12 12 0 0,13 1 1 0,-14 12 2 0,2 25-1 0,23-3 2 0,12 26 0 0,12 23 0 0,-12 0 0 0,-12 0 0 0,0 0 0 0,11 12 3 0,13-12-2 0,0 24-1 0,-24-12-4 0,0-1 1 0,0-21 3 0,36-39 2 0,-13-21 0 0,2-13-3 0,-2-12 0 0,49-1 1 0,59-22-21 0,24-12-108 0</inkml:trace>
  <inkml:trace contextRef="#ctx0" brushRef="#br0">11515 6502 80 0,'-36'-25'1'0,"25"0"1"0,47 2 3 0,11 12 4 0,37 11-1 0,11 0-2 0,-37 11-2 0,-33 12 3 0,-1 14-2 0,-12-1-2 0,-1-1-1 0,2 25 0 0,-13-2 0 0,-24 26 0 0,24 12 0 0,-12 11-1 0,-1-13 0 0,13 15-1 0,-11-2 1 0,-1 0-1 0,24 12 2 0,-1 0-2 0,-11-12 0 0,0 12 1 0,13-35-1 0,-13-25 2 0,-36-35 6 0,-35-24 0 0,-37-24-3 0,-10-12-1 0,34 25-7 0,60-1-141 0</inkml:trace>
  <inkml:trace contextRef="#ctx0" brushRef="#br0">13017 7976 51 0,'0'0'0'0,"-61"-11"8"0,13 11 9 0,25 0 1 0,-1-12 1 0,12 12-5 0,12 0-10 0,36 0 2 0,47 0 1 0,84 0-1 0,83 0 1 0,60 0-4 0,10 0-2 0,-45 23 1 0,-49-23 2 0,-24 0 2 0,-46 0-2 0,-73 0-1 0,-59 0 1 0,-24 0 2 0,-36-11-4 0,-48-1-1 0,-59 12-1 0,-59-11 1 0,-71 11 0 0,-14 11-2 0,-10 1 2 0,34-1-1 0,84 2 0 0,61-1 0 0,36 0 0 0,33-12 2 0,14 13-2 0,23-13 0 0,12-13 0 0,71-11 0 0,72 0-1 0,84 12 1 0,81 1 0 0,37 11 0 0,-34 11 0 0,-98-11-1 0,-117 0 2 0,-72-11 2 0,-24-1-1 0,-13 0-3 0,-21 12-59 0,-3 0-54 0</inkml:trace>
  <inkml:trace contextRef="#ctx0" brushRef="#br0">15648 6429 87 0,'0'0'0'0,"11"-35"12"0,25 11-10 0,-36 24 4 0,-59 0-3 0,-48 24-1 0,22 0-1 0,51-13-2 0,34 25 1 0,11 12 2 0,1 23-1 0,-12 13 1 0,-12 10-1 0,1 2 2 0,34 23 1 0,1 13 2 0,-24-14-1 0,0 13 3 0,12 1-5 0,-12-2 3 0,24-23-3 0,12-23 1 0,-14-49-2 0,3-10 0 0,35-25-44 0,-13-25-37 0</inkml:trace>
  <inkml:trace contextRef="#ctx0" brushRef="#br0">20459 6358 33 0,'0'0'0'0,"11"-11"16"0,49-2 7 0,0 13-4 0,-1 24-9 0,-11-12-3 0,-24 12 1 0,11 11-2 0,13-12-2 0,-12 38-2 0,-25 10-1 0,-11 2 4 0,0 21-4 0,0-83-1 0,0 97 1 0,-11 10 0 0,11 3 1 0,-12-3 0 0,-1 13 0 0,-23-12 2 0,13 12-1 0,12-23-3 0,11-3 1 0,0-44 0 0,-13-25 2 0,-22-24 8 0,-72-12-3 0,-36-25-3 0,12 14-19 0,95 11-102 0</inkml:trace>
  <inkml:trace contextRef="#ctx0" brushRef="#br0">9682 5941 64 0,'0'-12'3'0,"-36"-22"13"0,12 21 3 0,12 72 1 0,-12 48 0 0,13 24-11 0,33-34-4 0,27-51-3 0,-13-34 1 0,-24-59 1 0,-1-37-2 0,-11-48-1 0,-11 61 0 0,-14 12 0 0,-22 34 0 0,0 25-1 0,11 50-1 0,12-3 1 0,48-12-1 0,70-35 2 0,14-11-3 0,-1-37 4 0,-11-12-3 0,-49 26 4 0,-35 34 0 0,-12 0 0 0,0 46-3 0,0 26 0 0,11 23 1 0,2-11 0 0,-13-50 2 0,0-21 0 0,-24-26 0 0,-11-34-1 0,23-24 0 0,24 11-1 0,23-22-1 0,1 11-1 0,-12 34 1 0,-1 37 0 0,1 71 1 0,36 13-1 0,35-13 0 0,12-47 0 0,-23-36 1 0,-49-47 4 0,-46-37 1 0,-13 0-1 0,12 37-5 0,-1 36 2 0,38 23-3 0,-13-12 2 0,-12 47-19 0,-48 24-79 0,36-59 37 0</inkml:trace>
  <inkml:trace contextRef="#ctx0" brushRef="#br0">17660 6013 41 0,'-12'-24'41'0,"0"-36"-20"0,12 60-13 0,-12 37 1 0,0 57-1 0,1 1-3 0,34-11-2 0,37-47 0 0,0-37 3 0,-13-61-2 0,-24-22-1 0,-23-36-2 0,-11 35-2 0,-37 37 1 0,-11 23-1 0,-1 24-2 0,25 48 1 0,35 23 3 0,83-23-1 0,47-36 0 0,13-60 1 0,-23-25-1 0,-49 27-2 0,-47 34 3 0,-24 36 2 0,-12 60 0 0,0-13 0 0,36-12 0 0,0-47 1 0,-24-12 9 0,0-48-9 0,-24-23 1 0,-12-60-4 0,13 36-1 0,23 22-1 0,35 27 2 0,13 10-2 0,35 0 2 0,-24 24-1 0,14 24-27 0,-26 48-62 0,-47-60 45 0</inkml:trace>
  <inkml:trace contextRef="#ctx0" brushRef="#br0">18232 5916 62 0,'0'0'0'0,"-48"13"24"0,48-13-8 0,48-13-2 0,47-21-12 0,48 22-21 0,-60 0-43 0</inkml:trace>
  <inkml:trace contextRef="#ctx0" brushRef="#br0">18720 5679 79 0,'-12'-23'24'0,"0"23"-7"0,24 59-1 0,-12 24-8 0,0 14-6 0,0-39 3 0,0-34-2 0,0-24 5 0,-12-48-6 0,12-36 0 0,-13 13-1 0,2-13 0 0,-1 26-1 0,12-2 0 0,36 2 0 0,48 33-2 0,11 0 2 0,-12 14-1 0,-47 11 1 0,11 0-10 0,-11 36-50 0,-12-11-20 0</inkml:trace>
  <inkml:trace contextRef="#ctx0" brushRef="#br0">18744 5798 86 0,'-61'13'11'0,"86"-13"-5"0,93-25-5 0,14-10 4 0,-49 11 17 0,-71 12-9 0,-24 0-13 0,1 24-108 0</inkml:trace>
  <inkml:trace contextRef="#ctx0" brushRef="#br0">6300 6833 20 0,'-24'-11'13'0,"24"-1"4"0,24 12 2 0,12 0-10 0,35 0 3 0,0 0-4 0,1 0-4 0,-1 23 0 0,13-10 0 0,-14-13-1 0,2 0-1 0,12-13 0 0,-25 2 1 0,-23-12 0 0,-12-14-1 0,0-10 0 0,1-11 0 0,-25-3-1 0,-13 13 0 0,1 2 0 0,-24 9 0 0,12 13-1 0,-11 1 0 0,-13-1 0 0,-23 0 0 0,11 24-1 0,-11 0 1 0,11 0-1 0,0 0 1 0,1 11-1 0,-1 14 0 0,25 21 1 0,-13 15-1 0,35 10 0 0,13-11 2 0,0 11-1 0,0 1-1 0,61 11-19 0,-38-47-46 0</inkml:trace>
  <inkml:trace contextRef="#ctx0" brushRef="#br0">5502 8108 50 0,'0'0'0'0,"-36"-24"6"0,36 0 10 0,59 1-7 0,61-13-6 0,11 24-1 0,-48 12-3 0,-59 0-57 0</inkml:trace>
  <inkml:trace contextRef="#ctx0" brushRef="#br0">5514 8168 59 0,'-25'0'10'0,"25"0"2"0,72-24-6 0,48-12-4 0,33 12-1 0,-68 24-11 0,-62-12-46 0</inkml:trace>
  <inkml:trace contextRef="#ctx0" brushRef="#br0">20197 3299 39 0,'-24'-71'9'0,"24"46"1"0,24 25 13 0,-13 36-1 0,0 47-2 0,-11-1-13 0,25-21-1 0,-1-26-3 0,-12-10 2 0,-1-14-3 0,-11-22 3 0,-11-26-3 0,-1-10-2 0,-1-24 2 0,26-25-3 0,10 13 1 0,13 11 0 0,-12 26 0 0,12 46 0 0,-23 46 0 0,-13 26 1 0,0 11 0 0,11-24 1 0,1-34-1 0,-1-13-1 0,25-72 0 0,12-11 2 0,12 10-3 0,-2 38 2 0,-9 23-1 0,11 48 0 0,-37 11 0 0,-12-11 1 0,-11 0 0 0,13-25-1 0,10-23-26 0,37-35-54 0,-24 22 37 0</inkml:trace>
  <inkml:trace contextRef="#ctx0" brushRef="#br0">21078 3215 55 0,'0'0'3'0,"12"-37"4"0,58 3-6 0,50-3-11 0,-36 26-17 0,-84 11 7 0</inkml:trace>
  <inkml:trace contextRef="#ctx0" brushRef="#br0">21149 3322 55 0,'-83'24'17'0,"59"-12"-7"0,72-24-8 0,71-48-3 0,24 2-24 0,-60 21-23 0</inkml:trace>
  <inkml:trace contextRef="#ctx0" brushRef="#br0">21888 2692 48 0,'0'0'0'0,"0"-37"16"0,0 85-3 0,-23 107-3 0,-38 23-4 0,25-36-3 0,48-34-1 0,36-61-33 0,-11-47-30 0</inkml:trace>
  <inkml:trace contextRef="#ctx0" brushRef="#br0">22054 2786 41 0,'11'-71'11'0,"25"35"6"0,0 72-7 0,-59 96-3 0,-26 33-2 0,-9-10-1 0,34-48-4 0,12-59-33 0,0-37-17 0</inkml:trace>
  <inkml:trace contextRef="#ctx0" brushRef="#br0">21554 3048 51 0,'-36'-71'25'0,"95"12"-23"0,84-12-2 0,48 21-1 0,-37 27 0 0,-46 23 0 0,-60 12-24 0,-25-1-18 0</inkml:trace>
  <inkml:trace contextRef="#ctx0" brushRef="#br0">21483 3286 61 0,'-12'-37'10'0,"118"-21"-9"0,97-37 0 0,0 35 0 0,-36 24-1 0,-48 25-64 0</inkml:trace>
  <inkml:trace contextRef="#ctx0" brushRef="#br0">23066 3048 42 0,'0'-25'3'0,"-24"-9"-3"0,1-3 2 0,-49 37 9 0,-23 13 3 0,-12 34-2 0,12 25-7 0,34-1-4 0,50-23 0 0,71-36-1 0,23-24 0 0,12-47 0 0,-11-25 1 0,-50-11-1 0,-21-48 0 0,-1 13 0 0,-12 34-1 0,0 71 2 0,-25 73 3 0,-9 96 1 0,10 34-1 0,-12-46-1 0,12-38-2 0,35-33-24 0,14-40-56 0</inkml:trace>
  <inkml:trace contextRef="#ctx0" brushRef="#br0">23351 2989 36 0,'0'0'1'0,"0"-37"1"0,13 3-1 0,-26-3 5 0,-21-10 6 0,11 23-6 0,-2 24-1 0,-23 24-2 0,1 60 4 0,-14-2-3 0,14 14-2 0,36-37-1 0,35-47 3 0,46-60-1 0,14-11-3 0,-36 22 2 0,-24 62-2 0,-12 23 2 0,11 0-1 0,13-48 0 0,59-37 0 0,0-47-2 0,-22-58 1 0,-3-47 1 0,-22 9-3 0,-36 61 1 0,-12 71 0 0,-37 37 1 0,-33 70 0 0,-2 48 3 0,25 35-2 0,23-10 1 0,60-13-2 0,35-71 0 0,24-37 0 0,13-45 0 0,-26-26 2 0,-9-1-2 0,-39 14 0 0,-21 0 0 0,-13-14 0 0,-13 38 0 0,-21 23 0 0,-14 60 0 0,0 11 0 0,48-11 1 0,59-36-1 0,25-24-1 0,-48 13-35 0,-36-13-27 0</inkml:trace>
  <inkml:trace contextRef="#ctx0" brushRef="#br0">23507 2596 44 0,'-49'-96'9'0,"157"1"-10"0,107-12-2 0,-36 59 1 0,-121 36-9 0,-45 35-18 0</inkml:trace>
  <inkml:trace contextRef="#ctx0" brushRef="#br0">23424 3630 40 0,'-24'13'24'0,"11"106"-13"0,2 48-8 0,-14-24 0 0,-9-60 16 0,-2-59-5 0,-12-95-5 0,48-108-8 0,48-36-1 0,11 110-1 0,1 92-2 0,-2 72 2 0,-69 37 2 0,-108-12 1 0,24-50-25 0,71-34-46 0,24 0 46 0</inkml:trace>
  <inkml:trace contextRef="#ctx0" brushRef="#br0">23555 3655 24 0,'11'-12'16'0,"25"-11"6"0,-24 70-11 0,0 37-6 0,-36 0-1 0,12-50 1 0,24-10 0 0,25-71 0 0,-3-37-3 0,-34 2 0 0,-47 45-1 0,-24 49 0 0,10 36-1 0,50-24-1 0,58-24 1 0,62-72-1 0,33-11-1 0,-59 47 4 0,-47 36 2 0,-48 60 0 0,-1-1-3 0,-10-11-1 0,35-24 1 0,24-24 3 0,48-24-4 0,-25-24 2 0,-12 23-3 0,-23 25 2 0,0-21-1 0,-12 21-1 0,-12 21 2 0,-12 52 1 0,-12-25 1 0,12-37 0 0,24-46-1 0,36-25-2 0,0 36-1 0,-25 61 1 0,0-14 0 0,38-46 0 0,-2-48-1 0,0-26 1 0,-23 26-1 0,-12 59 0 0,-12 12 1 0,0 0-1 0,13-25 1 0,22-46-2 0,-35-34 1 0,11 21 0 0,-23 107-1 0,-48 96 2 0,25 24 2 0,23-47-1 0,23-62-1 0,49-34-1 0,0-34-9 0,-50 21-31 0,-56 1 15 0,-38-23 13 0,25-13-12 0</inkml:trace>
  <inkml:trace contextRef="#ctx0" brushRef="#br0">24507 3286 8 0,'0'0'11'0,"60"-12"-11"0,59-13-1 0,11-21-16 0</inkml:trace>
  <inkml:trace contextRef="#ctx0" brushRef="#br0">24591 2965 34 0,'-36'0'7'0,"12"58"2"0,-23 86 2 0,11 22 5 0,23-45-3 0,26-50-7 0,23-60-1 0,24-59-1 0,34-36-3 0,-22 50 2 0,-38 93 3 0,2 37-3 0,-47-25 0 0,-36-24 1 0,-25-35-10 0,0-37-57 0,13-9 11 0</inkml:trace>
  <inkml:trace contextRef="#ctx0" brushRef="#br0">24448 3322 30 0,'0'0'0'0,"12"-48"29"0,95 2-21 0,70-27-5 0,-9-9-27 0,-121 45-15 0</inkml:trace>
  <inkml:trace contextRef="#ctx0" brushRef="#br0">23829 3215 113 0,'-60'0'4'0,"0"13"-8"0,132-50-87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4060 9001 48 0,'-47'-37'8'0,"24"37"6"0,-14 0 3 0,-10 13-3 0,35-1-3 0,12-12-1 0,96 0 0 0,70-25 2 0,25 25-4 0,-12-10-3 0,-25-1-1 0,-35 11-1 0,-47-13 1 0,-36 1-1 0,-1 0-2 0,-12 12-9 0,-23 0-49 0,-23 12-30 0</inkml:trace>
  <inkml:trace contextRef="#ctx0" brushRef="#br0">4060 9108 64 0,'-47'0'17'0,"-60"24"-10"0,82-24 17 0,86 0 1 0,70-24-10 0,60 1-8 0,47-1-2 0,-36 0-3 0,-35 24 1 0,-60 0 1 0,-59 0 2 0,-1-12-2 0,-23 1 0 0,-11-2-2 0,-2 13 0 0,-11 0-2 0,-11 0-34 0,11 13-66 0</inkml:trace>
  <inkml:trace contextRef="#ctx0" brushRef="#br0">11456 8918 34 0,'0'0'2'0,"-13"-12"10"0,13-12 23 0,0 12-10 0,13 1-8 0,-1-2-8 0,12 13-3 0,23 0-2 0,13 0-1 0,11 36 0 0,-11 12-1 0,-12 47 0 0,-25 12-1 0,13 1 1 0,-24-3-1 0,-12-8-1 0,-36-26 2 0,-35-23 0 0,-1-36 1 0,24-12 1 0,14-73-1 0,34-9-2 0,23 9 0 0,13 15 0 0,35 22 1 0,-1 0-3 0,-21 24-15 0,-1 1-40 0,-24 11-29 0</inkml:trace>
  <inkml:trace contextRef="#ctx0" brushRef="#br0">12373 8788 72 0,'0'0'3'0,"-25"-13"4"0,38 1 17 0,46 12-12 0,37 0-2 0,23 12-4 0,-25-12-4 0,-45 0 0 0,-49-12 2 0,-13-24-3 0,-34 13 0 0,12 23 0 0,-1 11-2 0,12 49 1 0,12 47 0 0,0 25 0 0,0-2 2 0,-35-23 1 0,-25-59 6 0,1-23 1 0,22-50-2 0,13 0-5 0,14 2-3 0,22 23-34 0,22 0-82 0</inkml:trace>
  <inkml:trace contextRef="#ctx0" brushRef="#br0">13373 8583 91 0,'0'-10'3'0,"-24"-26"10"0,-36 72 22 0,-46 118-19 0,22 49-9 0,61-14 1 0,46-45-7 0,37-25-1 0,23-47-20 0,0-49-105 0</inkml:trace>
  <inkml:trace contextRef="#ctx0" brushRef="#br0">13813 8846 72 0,'25'-35'15'0,"-25"23"27"0,-61 59-23 0,-33 50-8 0,22 21-6 0,59-23-3 0,49-36 0 0,37-23 0 0,22-47 1 0,-12-49-1 0,-23-24-2 0,-49-23 0 0,-11 0 0 0,-23 0 0 0,-25 24-1 0,-24 71 0 0,-11 24-1 0,12 59 2 0,46 12 0 0,74 1 0 0,34-13 0 0,12-24 0 0,-34-47 1 0,-27 0-21 0,-21 0-68 0,-13 13 45 0</inkml:trace>
  <inkml:trace contextRef="#ctx0" brushRef="#br0">14278 8430 59 0,'23'-48'10'0,"26"36"18"0,-14 131 12 0,-23 119-26 0,-12 60-7 0,-35-120-4 0,-37-57 0 0,12-63-9 0,-35 2-115 0</inkml:trace>
  <inkml:trace contextRef="#ctx0" brushRef="#br0">11385 10086 82 0,'-96'-13'13'0,"13"13"6"0,59 0 1 0,72-12-14 0,154-47 4 0,190-1-5 0,168 24-2 0,24 24-2 0,-84 24-1 0,-155-24 1 0,-166-12 7 0,-131-11 0 0,-48 10-4 0,-12 2-23 0,-35 23-63 0,35 12 32 0</inkml:trace>
  <inkml:trace contextRef="#ctx0" brushRef="#br0">11992 10228 89 0,'0'-12'3'0,"0"-24"14"0,0 13 14 0,24 10-25 0,11 37-2 0,13 24 1 0,12 48-2 0,-14-2 0 0,-9 25-1 0,-25-1-1 0,-24 3 0 0,-25-37 1 0,-20-38 2 0,-16-34-1 0,14-59 1 0,23-37-2 0,23 25-2 0,62-25 0 0,34 1-1 0,23 47-26 0,-33 11-103 0</inkml:trace>
  <inkml:trace contextRef="#ctx0" brushRef="#br0">12980 10383 95 0,'12'-37'2'0,"-12"-10"8"0,-24 23 19 0,-11 24-14 0,-37 60-10 0,1 22-1 0,23 14-1 0,24-12-2 0,35-1-1 0,38-24 1 0,22-23-1 0,24-36 2 0,-11-24 1 0,11-23-4 0,-35-14 3 0,-26 3-3 0,-34-26 1 0,0-11-1 0,-34 1 1 0,-26 10-1 0,-12 60-1 0,-11 11 4 0,0 50-4 0,47 34 1 0,59 13 1 0,38-25 0 0,23 0-1 0,9-22-8 0,-32-3-45 0,-37-34-18 0</inkml:trace>
  <inkml:trace contextRef="#ctx0" brushRef="#br0">13516 10859 55 0,'-12'0'5'0,"12"-11"5"0,12-14 13 0,12-11-6 0,-12 13 1 0,-12-14-3 0,0-10-4 0,12 23-4 0,-12 0-4 0,0 12 2 0,0 1-2 0,0 34-3 0,-12 61 0 0,-12 23-2 0,12 12 3 0,24-12 1 0,-12-24 5 0,-24-47 3 0,-23-12 2 0,-1-12-7 0,1-24-2 0,-1-35-6 0,12-13-37 0,36-1-100 0</inkml:trace>
  <inkml:trace contextRef="#ctx0" brushRef="#br0">13647 10323 150 0,'-13'-48'22'0,"-44"35"-19"0,44 2-6 0,13 11-124 0</inkml:trace>
  <inkml:trace contextRef="#ctx0" brushRef="#br0">15267 9406 22 0,'-25'0'30'0,"2"0"5"0,10 0-17 0,49 0-1 0,24 0-1 0,36 12-6 0,35-1-3 0,-1-22-1 0,-23-1-1 0,-47 12-1 0,-24 0-3 0,-24 0 1 0,0 0-1 0,12 0-10 0,-24 12-19 0,-24 24-37 0,24-36 23 0</inkml:trace>
  <inkml:trace contextRef="#ctx0" brushRef="#br0">15387 9632 27 0,'-25'12'20'0,"-23"-12"24"0,24 0-11 0,24 0-10 0,12 11-15 0,48-22-3 0,11-1-1 0,37 12 1 0,-1 0-3 0,0 12 2 0,-36-12 0 0,-11 0 0 0,-14-12 0 0,-21 12 0 0,-25-11 0 0,0 22-153 0</inkml:trace>
  <inkml:trace contextRef="#ctx0" brushRef="#br0">6632 6525 8 0,'-34'-12'28'0,"-14"1"-13"0,24 11 6 0,12-13-7 0,37 13-11 0,57 0-2 0,108 0 4 0,109-24-1 0,69 24-3 0,38 0 2 0,10 0-4 0,-24 12 4 0,-33-12 1 0,-74 0 7 0,-70 0-4 0,-84 0-3 0,-84-12-3 0,-35 12 2 0,-12 0-17 0,12 0-68 0</inkml:trace>
  <inkml:trace contextRef="#ctx0" brushRef="#br0">12397 6573 15 0,'-143'0'5'0,"-95"11"-2"0,59 12 4 0,96-10 16 0,71-13-4 0,71 0-6 0,120 0-1 0,131-13-5 0,93-10-2 0,99-1-1 0,57 12-2 0,49-11-2 0,23 11 2 0,632-12 0 0,-669 37-3 0,-47 21 1 0,-117-22 2 0,-144 0-2 0,-155-24 17 0,-84-11 1 0,-59-13-11 0,-11 12-6 0,-25 11-37 0,36 13-36 0</inkml:trace>
  <inkml:trace contextRef="#ctx0" brushRef="#br0">14326 11418 75 0,'0'-36'3'0,"0"1"0"0,24-1 26 0,-24 25-8 0,0-2-5 0,0 37-7 0,12 12-7 0,-1 22-1 0,-11 38-1 0,-11 34 2 0,-25 25-1 0,0 37 0 0,-11-14 0 0,-2 25 0 0,2 11 2 0,-12 0-2 0,-1-11 4 0,-23 23-2 0,-24-11 0 0,-24-13 0 0,-12-23 2 0,-12-24 2 0,24 0-2 0,-12-37-1 0,12-10 1 0,12-37 0 0,24-24-1 0,11-23 0 0,37 0-1 0,11-12-2 0,24-12 1 0,12-36-7 0,12-24-31 0,12 12-38 0,-24 14-18 0</inkml:trace>
  <inkml:trace contextRef="#ctx0" brushRef="#br0">12693 14014 41 0,'0'-24'6'0,"25"-24"28"0,-1 13-13 0,-1 35-11 0,-23 0-1 0,0 60-2 0,-23 34-3 0,10-10 1 0,-10 11 0 0,10 0-1 0,-9-23-1 0,-2-1-1 0,0-23 1 0,0-13 1 0,12-11-2 0,12-24-1 0,12 0 2 0,12 0-3 0,24 0 1 0,23 0-2 0,1 23 1 0,11-10 1 0,0 11-2 0,-23 0 0 0,-13-1 1 0,-24 1 0 0,-10-11 0 0,-1-2 5 0,-12 1-3 0,0-24 0 0,12-24-19 0,36-47-118 0</inkml:trace>
  <inkml:trace contextRef="#ctx0" brushRef="#br0">18696 9726 11 0,'0'-10'8'0,"-24"-1"1"0,24-2-5 0,11 1 6 0,2 0-1 0,-1 12-4 0,0 24 4 0,-12 60 1 0,12 46-3 0,0 25-1 0,12 35 2 0,-24 1-3 0,12-13-2 0,-12-23 0 0,23-36-1 0,0-12 0 0,-23-34-1 0,0-15 1 0,-11-45-2 0,-1-38-39 0,24-34-28 0</inkml:trace>
  <inkml:trace contextRef="#ctx0" brushRef="#br0">18696 9655 15 0,'-13'0'31'0,"-10"-11"-18"0,23 11-1 0,23 0-1 0,38 0 2 0,70-23-1 0,35 10-8 0,36 13-1 0,1 0-2 0,-24 24-2 0,23-12 0 0,-11-12 2 0,10 0-1 0,-20 11 0 0,-51-11 0 0,-24 0-1 0,3 0 2 0,-14-11-1 0,0 11 0 0,-24 0 2 0,-24 0 1 0,2-12 0 0,9 12-3 0,3 0 1 0,-14 0-1 0,-35 0 3 0,0 0 2 0,-12 0-3 0,13 0 2 0,-13 12-2 0,0-1 0 0,0 2 1 0,0 35 0 0,0 23-2 0,0 36 3 0,11 48 2 0,-22 47-1 0,11 14-3 0,-13-27 0 0,37-22 0 0,-12-37 0 0,-12-22 0 0,-12-37 0 0,-12-24-5 0,0 14-33 0,12-51-73 0</inkml:trace>
  <inkml:trace contextRef="#ctx0" brushRef="#br0">18790 11263 41 0,'-22'-13'23'0,"10"13"-11"0,0-10 3 0,0 10-6 0,36 0 6 0,10-11-4 0,38 11-4 0,12 11-5 0,23-11-1 0,11 10 0 0,38 3 0 0,-1-13 0 0,24 0 0 0,-13 0 0 0,-35 0 0 0,-11 0 0 0,-13 0-1 0,-1 0 0 0,3 0 0 0,-16 0 0 0,-20 0 0 0,-3-13 0 0,2 13 0 0,-1-10 1 0,1 10-1 0,0-11 0 0,-12 11 0 0,-1 0 1 0,1 0 0 0,11-13-1 0,-12 13 0 0,-11 0 0 0,-12 0 1 0,0 13 0 0,-1-13-1 0,-23 0 1 0,0 0 4 0,-24 0 6 0,12-13-10 0,12 13-1 0,-12 0 1 0,0 0-1 0,0-12-21 0,12 12-31 0,0 0-25 0</inkml:trace>
  <inkml:trace contextRef="#ctx0" brushRef="#br0">19434 9692 25 0,'-12'-12'7'0,"1"12"-7"0,-1-12 17 0,-1-1-3 0,13 13-3 0,0-11-3 0,0 35-4 0,0 0 1 0,0 0-1 0,13 23 1 0,-13 13-1 0,0 11-1 0,12 12-1 0,-1 1 1 0,1 12 0 0,0 9-1 0,0 3-1 0,-12-11 1 0,12 8 0 0,0-9 0 0,1 0-1 0,-2-12 2 0,1-2-1 0,12-11 0 0,-12-23-1 0,-1 0 2 0,-11-13 3 0,0 1-1 0,0-12-4 0,0 0 1 0,0-11 0 0,0-2-2 0,0-11 1 0,0 10-2 0,0 3-16 0,23-13-22 0,-10 0-32 0</inkml:trace>
  <inkml:trace contextRef="#ctx0" brushRef="#br0">18815 10251 29 0,'0'0'0'0,"-25"0"17"0,15 0-12 0,10 0 7 0,10 0-9 0,26 0 2 0,36 0 1 0,12 0-1 0,47-12 0 0,36 1-2 0,35-1-2 0,11 12 0 0,27 0-1 0,-2 0 0 0,0 0 0 0,0 0-1 0,-24 12 1 0,-24-12 0 0,-34 0 0 0,-37-12 0 0,-24 12-1 0,-71-12 2 0,-24 12 3 0,-24-13-1 0,24 2-3 0,-12-1-30 0,12 1-21 0</inkml:trace>
  <inkml:trace contextRef="#ctx0" brushRef="#br0">18744 10727 27 0,'0'0'15'0,"-12"-11"1"0,36-1-5 0,23 12-3 0,37-11-3 0,11-2-3 0,24 13-1 0,36-12 0 0,47-13-1 0,1 14 1 0,10 11-2 0,-32 24 2 0,-4-24 0 0,-34 12-2 0,12-12 1 0,-24 12-1 0,0-12 1 0,-12 13 1 0,0-13-1 0,-12 0 0 0,-23 0 0 0,-25 11 0 0,-23-11 0 0,0 0 2 0,11 0-1 0,1 0 1 0,-36 12 0 0,0-12-1 0,-72 0-48 0,48 11 14 0</inkml:trace>
  <inkml:trace contextRef="#ctx0" brushRef="#br0">18208 9918 16 0,'0'-12'22'0,"-36"0"4"0,24-1-14 0,0-10-3 0,12 0-2 0,12 11 3 0,24 12 0 0,12 35-2 0,-26 13-5 0,-9-12 0 0,-36-1-1 0,-13-10 0 0,12-14-1 0,12 1 0 0,0-12-1 0,24-23 1 0,12-14-2 0,24 3 1 0,-2-3 0 0,-21 1 0 0,-14 25 1 0,-11-13-1 0,0 11 0 0,-11 13 0 0,-14 25 1 0,-11 10 0 0,26 13 1 0,10-12 1 0,10-13-2 0,15 2-6 0,-1-2-43 0,-12-12-13 0</inkml:trace>
  <inkml:trace contextRef="#ctx0" brushRef="#br0">18481 10002 8 0,'0'0'5'0,"13"-13"23"0,-13 1-9 0,0 12-1 0,0-12 0 0,0 12-9 0,12 0-3 0,-1 12 4 0,-11 13 2 0,0 22-1 0,-11-23-4 0,22 0-4 0,-11-24-1 0,0 0-1 0,0 10 1 0,0-10-2 0,0 0 1 0,12 0-1 0,-12 0 0 0,0 0 0 0,0 0 1 0,0 13 0 0,0-13-1 0,0 0 0 0,0 0 0 0,-12 12 0 0,12-12 0 0,0 0 0 0,0 0 0 0,0 0 0 0,0 0 0 0,0 0 2 0,0-12-3 0,0 12 1 0,0 0 1 0,0 0-2 0,-11 0 2 0,11 0-2 0,0 0 2 0,0 0-2 0,0-13 2 0,0 13-1 0,0 0 0 0,0-10 0 0,0-1 0 0,0-2 1 0,0 13-1 0,0 0 0 0,0-12 0 0,0 12 0 0,-12 0 5 0,12-12 0 0,0 12-4 0,0 0 0 0,0 0 0 0,0 12-1 0,12-12-15 0,-12 0-58 0,0 0 15 0</inkml:trace>
  <inkml:trace contextRef="#ctx0" brushRef="#br0">18494 10107 13 0,'0'-10'31'0,"23"-1"-14"0,25-14 1 0,24 0 8 0,-26 2-12 0,-33 12-8 0,-37 11-3 0,-71 0-2 0,-12 23-1 0,35-12 2 0,37 2 3 0,59-13 0 0,34 0-2 0,38-13-1 0,-24 13-2 0,-48-11 3 0,-48 22 1 0,-48 14-3 0,-35 11 0 0,47-26 0 0,49 3-1 0,46-13 1 0,61 0-1 0,-1 0 0 0,-58 0 0 0,-62 24 2 0,-70 0-1 0,11 12-10 0,73-24-69 0,34-12 34 0</inkml:trace>
  <inkml:trace contextRef="#ctx0" brushRef="#br0">18434 9584 69 0,'-12'-23'18'0,"1"12"-4"0,22-2 10 0,-11 37-3 0,12 23-10 0,-12-11-4 0,11-12-1 0,-11-12-2 0,0-24 2 0,0-24-3 0,0-12-2 0,0 14 0 0,-11 9 0 0,11 25-1 0,0 12 0 0,0 35 1 0,0 24-1 0,0-58 3 0,0-26 1 0,0-34-2 0,0 12-1 0,0 35-1 0,0 0 0 0,-12 23-1 0,24-23 2 0,12-12-44 0,-1 12-62 0</inkml:trace>
  <inkml:trace contextRef="#ctx0" brushRef="#br0">18184 10620 41 0,'-24'-11'11'0,"12"-26"-5"0,12 3 3 0,12 9 7 0,0 0-2 0,0 25-1 0,24 13 1 0,0-1-6 0,-1 0-6 0,-35 24-1 0,-35 0 0 0,-1-1 1 0,12-11-2 0,12-24 1 0,24 0 1 0,12-13-2 0,22-10 0 0,-21-12 0 0,22-1 1 0,-22 12-1 0,-14 0 0 0,-11 24 1 0,-11 0-1 0,-14 0 3 0,-11 37 4 0,13-3-3 0,23 3-2 0,36-26 0 0,12-11-4 0,-13 0-47 0,-22-11-36 0</inkml:trace>
  <inkml:trace contextRef="#ctx0" brushRef="#br0">18458 10370 47 0,'0'-12'28'0,"0"-11"-9"0,12 11 2 0,-24 35 11 0,12 1-19 0,-13 0-7 0,13-1-2 0,13-10-2 0,-13-13 0 0,0-13 0 0,0 2-1 0,0-1-1 0,0-24 1 0,12 1 0 0,-12-1-1 0,11 24 0 0,-11 49 3 0,-11 9 0 0,-1-21 0 0,12-25-1 0,12 0-14 0,-12 0-143 0</inkml:trace>
  <inkml:trace contextRef="#ctx0" brushRef="#br0">18208 11229 30 0,'0'0'0'0,"-24"-37"25"0,24 13-11 0,12-12-3 0,0 24 0 0,-12 0 6 0,0 12-10 0,36 12-4 0,-14 24-2 0,3 12 0 0,-14-2 1 0,-22-9 0 0,-1-24 1 0,-11-2-1 0,11-11-1 0,12-11-1 0,0-2 0 0,35-11-1 0,1 11-1 0,0-8 0 0,0-4 2 0,-12 0 0 0,-24 14 1 0,0-1 1 0,-24 12 1 0,0 23-1 0,-1 14 4 0,14 10 4 0,22-23-5 0,25-11-2 0,12-13-4 0,0 0-35 0,-24-13-73 0</inkml:trace>
  <inkml:trace contextRef="#ctx0" brushRef="#br0">18553 10906 47 0,'-12'0'23'0,"12"-12"-9"0,-12 12 12 0,12 12-8 0,0 12-3 0,0-1-4 0,0 2-6 0,-12-13-3 0,12-1 0 0,0 1 0 0,0-12 0 0,0 0 0 0,0-23 0 0,0-14 0 0,0 14 2 0,0-13-1 0,0 11-1 0,0 15-1 0,0 10 2 0,0 0-2 0,0 35 0 0,0 1 0 0,0 12 2 0,0-36-2 0,0-12-1 0,0 0 3 0,0-37-2 0,0 14 1 0,-11 12-2 0,11 11-7 0,0 23-163 0</inkml:trace>
  <inkml:trace contextRef="#ctx0" brushRef="#br0">18315 10239 30 0,'0'0'23'0,"12"-23"0"0,-12 11 2 0,24 12-14 0,23 0 0 0,-11 12 3 0,0 11-1 0,-12 25-7 0,-24-12-2 0,-36-1-2 0,0 1-1 0,1 0 0 0,22-24 1 0,13 0 2 0,13-12-2 0,11 0 0 0,35 0-1 0,24-12-18 0,13 12-113 0</inkml:trace>
  <inkml:trace contextRef="#ctx0" brushRef="#br0">18387 10919 31 0,'0'-13'16'0,"-24"1"5"0,24-13-9 0,24 4-3 0,0 8 10 0,-1 1-6 0,1 12-5 0,-1 12-4 0,-10 1-3 0,-1 21 0 0,-1-10 0 0,-22 12 2 0,-14-12 3 0,-11 0 0 0,13-13-4 0,-1-11 0 0,13 12 0 0,11-1 1 0,0-11 1 0,11 0 0 0,13-11 0 0,12 11-1 0,47-12 0 0,13 12-2 0,11-11 0 0,11 11-92 0,-105 0 33 0</inkml:trace>
  <inkml:trace contextRef="#ctx0" brushRef="#br0">18434 11049 3 0,'0'0'20'0,"11"0"-5"0,-11 0-1 0,36 0-3 0,24 12 0 0,-36 24-3 0,-24-1-2 0,-36-11-1 0,-48-12-9 0,37-12-69 0</inkml:trace>
  <inkml:trace contextRef="#ctx0" brushRef="#br0">19470 8394 63 0,'-12'-37'3'0,"24"-9"-1"0,36-2 13 0,35 24 4 0,-11 48-1 0,11 36-15 0,-36 11 1 0,-34 13-1 0,-49 0 2 0,-36-26-1 0,1-22-2 0,47-36 0 0,24-36-1 0,36-22-1 0,23 8 0 0,13 3-1 0,-1 0 1 0,1-1 0 0,-13 1 1 0,-11-1 1 0,-23 12-2 0,-25 24 0 0,-61 24 1 0,2 24 0 0,-2 12 1 0,38 23 0 0,12 0-1 0,34-24 0 0,13 3 0 0,35-29-21 0,14-21-96 0</inkml:trace>
  <inkml:trace contextRef="#ctx0" brushRef="#br0">20375 8596 85 0,'-24'-13'17'0,"24"13"11"0,-12 61-13 0,12 10-7 0,-12-11-3 0,12-24-1 0,0-25 2 0,0-22-1 0,0-73-2 0,-11-23-1 0,11 12-2 0,11 59 0 0,1 36 1 0,12 73-2 0,-24 32 2 0,-12 3-1 0,0-49 1 0,0-47 5 0,12-83 0 0,0 0-5 0,24 23-27 0,36 59-121 0</inkml:trace>
  <inkml:trace contextRef="#ctx0" brushRef="#br0">21876 8346 45 0,'0'-23'10'0,"12"-25"19"0,35 25-4 0,1 57-10 0,23 14-8 0,-35 25-4 0,-36-27-1 0,-61-10 1 0,-9-24-1 0,46-35 0 0,36-48 0 0,83-2-4 0,13 14 0 0,-14 11 1 0,-46 13 2 0,-48 24 2 0,-59 22 3 0,-37 60-1 0,24 12-2 0,61 12-3 0,58-35-5 0,49 12-53 0,-49-37-17 0</inkml:trace>
  <inkml:trace contextRef="#ctx0" brushRef="#br0">22446 8633 59 0,'0'-13'14'0,"-23"-24"10"0,59 3 10 0,0 34-24 0,22 47-4 0,-22-10-2 0,-23 10 1 0,-49-35 1 0,-11 11-2 0,10 0-2 0,-10 2-1 0,-12 11 0 0,-1-13 1 0,36-23-1 0,24 0 0 0,84-11-1 0,47 11 1 0,-24 0-2 0,-36 11 1 0,-35-11 0 0,-36-11 1 0,13 11-4 0,-13 0-35 0,-13 35-75 0</inkml:trace>
  <inkml:trace contextRef="#ctx0" brushRef="#br0">22757 6929 15 0,'0'0'0'0,"-23"-119"30"0,-26 71-12 0,2 48-6 0,-13 48 4 0,24 83 2 0,-11 84-10 0,34 59-6 0,38-48 3 0,-13-95-4 0,-12-47-8 0,-60-37-52 0,36-47 10 0</inkml:trace>
  <inkml:trace contextRef="#ctx0" brushRef="#br0">22126 7477 56 0,'-12'-37'1'0,"59"-9"1"0,61 21 8 0,33-9 0 0,27 9-6 0,-1 13-3 0,-72-11 0 0,-59-49 1 0,-36 12 1 0,-36 37 9 0,-11 35-1 0,-1 47-4 0,37 14-5 0,58-15 0 0,48-11-10 0,35-22-39 0,-57 0-8 0</inkml:trace>
  <inkml:trace contextRef="#ctx0" brushRef="#br0">23376 7287 26 0,'0'0'0'0,"-25"-23"4"0,25-14 4 0,-23 1 6 0,0 13 2 0,12 11-9 0,-14-1-2 0,-23 13 0 0,12 25 0 0,-11-2-1 0,-12 25 2 0,22 11-1 0,14 1-1 0,23-36-2 0,36-12 1 0,22-37-1 0,14-9-2 0,-36 34 0 0,-12 47-1 0,12 1 1 0,23-38 0 0,48-44 0 0,-11-50-1 0,-37-35-1 0,-22-46 1 0,-14 10 0 0,-23 94 0 0,0 72-1 0,-36 85 8 0,0 71-4 0,48-12-2 0,12-37-9 0,-11-34-95 0</inkml:trace>
  <inkml:trace contextRef="#ctx0" brushRef="#br0">23566 7180 42 0,'0'-12'3'0,"48"-13"1"0,95 14-5 0,-12-1-28 0,-119 12 13 0</inkml:trace>
  <inkml:trace contextRef="#ctx0" brushRef="#br0">21792 7930 48 0,'-131'0'7'0,"96"-12"2"0,106-24 6 0,167-25 5 0,191-21-7 0,83 46-12 0,-71 36-4 0,-144-12 1 0,-142 0 3 0,-107-11-4 0,-72 12-34 0,-83 22-13 0</inkml:trace>
  <inkml:trace contextRef="#ctx0" brushRef="#br0">21637 8026 61 0,'-107'0'13'0,"72"0"-13"0,213-50 1 0,227-8 22 0,178 11-11 0,-11 22-13 0,-143-10 1 0,-191-1 1 0,-178 0-5 0,-60 24-88 0</inkml:trace>
  <inkml:trace contextRef="#ctx0" brushRef="#br0">18768 12406 28 0,'-24'-13'11'0,"24"-21"5"0,36 22 6 0,10 0-12 0,15 49-4 0,-26 34-1 0,-22 11 0 0,-50-9 2 0,-35-27-4 0,36-21 0 0,26-50-1 0,45-21-1 0,37-15-1 0,23 1-1 0,12 1 1 0,-35 13 1 0,-37-4 0 0,-35 39 0 0,-47 35 2 0,-25 59 7 0,25 1-3 0,35 12-4 0,59-38-2 0,37 2-28 0,-26-36-85 0</inkml:trace>
  <inkml:trace contextRef="#ctx0" brushRef="#br0">19422 12644 81 0,'0'-12'8'0,"0"49"2"0,0 47 20 0,0 34-13 0,0-23-7 0,0-48-3 0,0-10-5 0,12-26 0 0,0-22-20 0,0-2-113 0</inkml:trace>
  <inkml:trace contextRef="#ctx0" brushRef="#br0">20600 12525 70 0,'0'0'0'0,"-34"-48"4"0,58-36-2 0,-1 38 16 0,36 34-4 0,14 24 1 0,-3 47-2 0,-34 12-9 0,-36-11 2 0,-59 1-1 0,-1-50-1 0,25-22-2 0,59-50-1 0,34 14-1 0,26-13 0 0,13-11 3 0,-40 23-4 0,-57 25 6 0,-34 46 2 0,-38 38 3 0,1 21-5 0,46 1-1 0,38 1-4 0,46-2-72 0,-35-69-21 0</inkml:trace>
  <inkml:trace contextRef="#ctx0" brushRef="#br0">21124 12740 74 0,'13'-24'4'0,"35"11"6"0,-1 13 10 0,1 61-10 0,-23-1-4 0,-50-13 1 0,-46 11-1 0,-1-21 2 0,59-13 0 0,26-12-5 0,46-12-1 0,50-12-2 0,21-36-58 0,-94 24-24 0</inkml:trace>
  <inkml:trace contextRef="#ctx0" brushRef="#br0">21935 12753 160 0,'-24'-37'10'0,"96"24"-8"0,23-10-3 0,0 12-40 0,-83 11 10 0,13 0-32 0</inkml:trace>
  <inkml:trace contextRef="#ctx0" brushRef="#br0">23197 12299 52 0,'0'-36'2'0,"0"-83"0"0,12-13 16 0,-24 14 4 0,-11 83-6 0,-2 94-11 0,-22 108 6 0,0 107 1 0,-2 11-7 0,38-71-3 0,11-93-2 0,0-75-119 0</inkml:trace>
  <inkml:trace contextRef="#ctx0" brushRef="#br0">22685 12573 95 0,'-12'-48'4'0,"84"25"-5"0,47-2 2 0,59 14-1 0,-23-1 0 0,-71-12 3 0,-48-23 0 0,-25-1 0 0,-45 24 12 0,-27 35 0 0,-10 60-4 0,58 13-6 0,38-13-4 0,58-34-1 0,24-24-79 0,-59-13 10 0</inkml:trace>
  <inkml:trace contextRef="#ctx0" brushRef="#br0">23745 12525 45 0,'-13'-23'13'0,"38"-13"-10"0,-13-12 19 0,-12 23-9 0,-12 4-10 0,-24-4-1 0,1 13 2 0,11-1 1 0,-12 26 0 0,-12 24 1 0,25 21-1 0,11-11 0 0,-1-10-1 0,26-3-1 0,10-34 0 0,13-23-2 0,1 23 0 0,-3 23-1 0,14-10-1 0,12-37 2 0,11-23 0 0,13-50 0 0,-13-45 2 0,-24 58-1 0,-34 26-1 0,-13 22 5 0,-36 84 1 0,-11 71-2 0,34 24-3 0,49-24-1 0,24-23-23 0,-25-85-107 0</inkml:trace>
  <inkml:trace contextRef="#ctx0" brushRef="#br0">24067 12288 104 0,'0'-13'14'0,"23"-22"12"0,120 12-6 0,0-2 0 0,-59 13-12 0,-60-1-4 0,-37 2-20 0,2 11-120 0</inkml:trace>
  <inkml:trace contextRef="#ctx0" brushRef="#br0">19005 14419 7 0,'0'-12'36'0,"0"-24"-14"0,0 13 3 0,13-14 2 0,-1 3-7 0,23-3-5 0,1 13-7 0,12 24-3 0,-13 61-1 0,13 21 1 0,-37 25-2 0,-11-24 1 0,-59-24-1 0,-12-9 0 0,47-50 0 0,24-50-1 0,36 3-1 0,23-11-1 0,13 8 1 0,11-8-1 0,-36-2 1 0,-11 13 0 0,-36 23-1 0,-11 24 1 0,-37 24 0 0,-12 59 0 0,25 12-1 0,23-12 1 0,48-35 0 0,35-37 0 0,-12-11-37 0,-35 0-99 0</inkml:trace>
  <inkml:trace contextRef="#ctx0" brushRef="#br0">19458 14884 69 0,'0'-25'24'0,"0"13"20"0,0 12-28 0,0 37 3 0,0 57-3 0,0-12-9 0,12-32-1 0,-12-16-2 0,0-9 0 0,0-25 1 0,0-48-2 0,0 12-2 0,0-35 0 0,0-13 0 0,0 25-3 0,12 22 3 0,1 14-1 0,-13 0 0 0,11 11 0 0,-11 12 0 0,0 0 0 0,0 12 0 0,0-12 0 0,0 12 0 0,0-12 0 0,0 11 0 0,0-11 0 0,0 0 0 0,0 0 0 0,0 0 0 0,0 12 0 0,0-12 0 0,0 0 0 0,0 0 0 0,0 0 0 0,0 11 0 0,0-11 0 0,0 0 0 0,0 13 0 0,0-13 0 0,0 0 0 0,0 0 0 0,0 0 1 0,0 12-2 0,0-12 1 0,0 0 0 0,0 0-1 0,0 0 2 0,0 0-1 0,0 0 0 0,0 0 0 0,0 12 0 0,0-12 0 0,0 0 0 0,12 0 0 0,-12 0 0 0,0 0 0 0,0 0 0 0,0 0-1 0,0 0 1 0,11 0-7 0,-11 13-80 0,0-13-4 0</inkml:trace>
  <inkml:trace contextRef="#ctx0" brushRef="#br0">19542 14847 15 0,'0'-13'19'0,"23"-33"20"0,-11 10-1 0,-1 24-9 0,-11 12-16 0,0 60-1 0,0 11-3 0,-11 0 0 0,11-24-4 0,-12 2-1 0,1-37 0 0,11-24 2 0,0-48-3 0,0-23-3 0,11 11 0 0,12 12 1 0,-23 49-1 0,0 11 1 0,0 48-1 0,0 23 0 0,-11 13 3 0,-12-25-2 0,-2-13 0 0,2-21 1 0,12-37 1 0,11-59-2 0,23 11 0 0,-12 13-3 0,-11 47 2 0,0 35 1 0,-11 49-2 0,-1-13 2 0,12-35-2 0,0-24 1 0,0-12 2 0,12-48-1 0,24-35 0 0,-2-1 0 0,-21 50-3 0,-13 21 2 0,12 13-105 0,-12 13 35 0</inkml:trace>
  <inkml:trace contextRef="#ctx0" brushRef="#br0">19744 13930 14 0,'12'-23'41'0,"-12"12"-6"0,0-2-3 0,-12 13-13 0,-1 34-2 0,-10 50-1 0,23-13-8 0,0 2-3 0,-13-62 2 0,13-11 3 0,-10-47-4 0,-2-48-3 0,24 23-2 0,11 26 0 0,-11 21-1 0,-1 13 0 0,2 49-1 0,-13 34 2 0,0 11 0 0,-13-22 0 0,2-47 1 0,11-26 2 0,11-47 0 0,2-11-5 0,-13 23 2 0,12 35-1 0,-24 38-1 0,-1 59 3 0,2-13-4 0,11-35 2 0,0-24 2 0,0-72 1 0,11-11-1 0,2 24-3 0,-1 34 1 0,-12 13 0 0,11 24-33 0,-11-1-111 0</inkml:trace>
  <inkml:trace contextRef="#ctx0" brushRef="#br0">21316 9513 23 0,'0'0'14'0,"-24"-13"-9"0,37-10-8 0,10 0-4 0,-23 11-24 0</inkml:trace>
  <inkml:trace contextRef="#ctx0" brushRef="#br0">21364 9192 5 0,'-12'0'32'0,"-1"-23"-9"0,-10 10 1 0,23-11-3 0,0 11-7 0,0 13-7 0,0 0 4 0,12 25-2 0,-12 0 1 0,0 9-4 0,0 37 0 0,0 0-4 0,0 13 1 0,0 0-1 0,0-1 1 0,-12 13 1 0,12-1-2 0,12 12 0 0,-1 1 1 0,2-13-2 0,-13-1 2 0,0 2 0 0,-13 0-1 0,13-12 0 0,0 10-2 0,0 1 1 0,0 0 1 0,-11 2-1 0,11-3 1 0,0 1-1 0,0 13-1 0,-12-24 2 0,12-2 0 0,0 12-1 0,0-21 1 0,-11-2-1 0,11-23 0 0,0-24 1 0,0-14 0 0,11-10 0 0,1-46 0 0,-1-13 0 0,2-49-2 0,10-35 1 0,-11-58-3 0,-12-4 1 0,12 29 0 0,-12-4 3 0,12 2-3 0,-12-13 0 0,0 24 1 0,0 60-1 0,0-12-1 0,24 0 3 0,-12-13-1 0,-12 38 1 0,-24 23-1 0,0-13-1 0,24 13-2 0,0 10 4 0,-12 38-2 0,12 12 1 0,-12 11-1 0,-11 11 1 0,10 25-1 0,2 35 1 0,11 13 0 0,0 83 0 0,-12 0-1 0,12 35 2 0,0 24 0 0,0-13 1 0,-11 13-1 0,11-10 1 0,-13-14-1 0,13 12 0 0,0-47 1 0,0-60-1 0,0 25 1 0,13-37-2 0,-2-35 2 0,-11-49 1 0,0-35-1 0,12-95 0 0,12-59-1 0,11-25-4 0,-23-23 0 0,0-60-6 0,12-35 5 0,12 35 2 0,-36 107 2 0,-12 14-1 0,-12-3 2 0,0-24-1 0,12 87-3 0,0 45 2 0,0 36 2 0,1-13-1 0,-14 37-1 0,25 13-2 0,-11 11 2 0,11 12 1 0,-23 23-55 0,23-23-79 0</inkml:trace>
  <inkml:trace contextRef="#ctx0" brushRef="#br0">21505 9608 35 0,'-10'0'6'0,"-2"-12"5"0,0 12 2 0,0 0 0 0,12 0 1 0,0 0-1 0,46-12 0 0,51 1-1 0,34 11-4 0,35 0-6 0,-11 11-3 0,1 1 1 0,10-12 0 0,-11 12 0 0,-1-12 0 0,-12 13-1 0,1-2 1 0,-34-11-3 0,-14-11 3 0,-12 11 1 0,-35 0-1 0,-13 0 1 0,1-13 0 0,-12 1 1 0,-12 0 1 0,0 12 0 0,0 12 0 0,-1 0 0 0,0 24-2 0,-11 59 1 0,-11 60 2 0,0 71 1 0,-13 12-3 0,12-11 2 0,12-37 0 0,24-23-1 0,-1-24-1 0,-23-36-1 0,0-49-1 0,-23-33-44 0,-1-25-82 0</inkml:trace>
  <inkml:trace contextRef="#ctx0" brushRef="#br0">21399 11250 66 0,'0'0'5'0,"-12"-10"6"0,72 10 16 0,59-11-6 0,71-2-9 0,49 1-8 0,23 12-4 0,0 0 0 0,-24 0-2 0,-48 0 1 0,-58 12-3 0,-37-12 6 0,-60-12-6 0,-35-24-55 0,-24 13 4 0</inkml:trace>
  <inkml:trace contextRef="#ctx0" brushRef="#br0">21471 10191 52 0,'0'0'7'0,"12"0"3"0,46-11 11 0,74-1-9 0,71 1-5 0,35-2-5 0,36 13-3 0,-1 13 0 0,-46-2 0 0,-60 25 0 0,-60-12 2 0,-48-13 0 0,-35-11-1 0,-24 0-9 0,-24 0-36 0,0 12 10 0</inkml:trace>
  <inkml:trace contextRef="#ctx0" brushRef="#br0">21339 10704 51 0,'-34'0'13'0,"34"12"3"0,70-24 1 0,60 1-3 0,74-39-5 0,82 27-8 0,47 23-2 0,-23 0 1 0,-60 12-3 0,-59-1 1 0,-85-11 1 0,-46-11 2 0,-36-12-5 0,-12-14-26 0,-12-34-39 0</inkml:trace>
  <inkml:trace contextRef="#ctx0" brushRef="#br0">22364 9668 34 0,'0'-13'4'0,"-24"-10"0"0,24-1 12 0,0 12 2 0,0 12-2 0,-12 0-6 0,0 59 0 0,0 49 0 0,12 47 3 0,0 71 0 0,0 36-5 0,0-36-3 0,12-35 5 0,0-36-4 0,0-25-1 0,0-46-2 0,-12-47 2 0,0-16 0 0,-12 4-4 0,0 11-1 0,12-24 1 0,0-24-8 0,0-59-111 0,0 60 68 0</inkml:trace>
  <inkml:trace contextRef="#ctx0" brushRef="#br0">21316 9335 71 0,'0'-11'2'0,"-11"11"-2"0,11-13 2 0,0 13 6 0,0 0 5 0,-13 24 5 0,13 11-5 0,13 1-6 0,34 95 1 0,-35-47-3 0,11 11-1 0,-11-1 0 0,-12 27 0 0,12 9-1 0,-12 13 2 0,0-1-1 0,-12 13 0 0,12 0-3 0,0 0 1 0,-12 0 0 0,24-1-1 0,-12-11 1 0,12-12 0 0,-12-36 3 0,-12-24-2 0,0-34 0 0,12-24 0 0,12-63 1 0,0-55-2 0,-12-63 0 0,0-11-1 0,0-10 0 0,0-26-1 0,12-59 1 0,36 1-2 0,-14 81 3 0,-21 50-4 0,-26-1 1 0,3 13 3 0,-2 9-2 0,0 37 1 0,0 38-2 0,12 21 2 0,12-22-4 0,-12 23 3 0,0 13-1 0,0 22 1 0,-12 13-2 0,-12 23 3 0,24 24-3 0,0 50 1 0,0 34 0 0,-12 47 1 0,0 36-1 0,0 24-1 0,0-36 4 0,12-11-3 0,24-13 4 0,-12-23-3 0,0-37 1 0,-12-24 0 0,0 3 1 0,-12-37-2 0,12-50 3 0,0-10-2 0,12-11 0 0,-12 10-1 0,0-12 1 0,0-11 0 0,0 0 2 0,0 0-2 0,0 0 0 0,12 0-1 0,-12 0 0 0,0 0 0 0,0-11 0 0,12-1 1 0,-12 12-1 0,0 0 0 0,-12 0-61 0,-12-11-79 0</inkml:trace>
  <inkml:trace contextRef="#ctx0" brushRef="#br0">20887 9215 26 0,'36'-12'7'0,"47"1"2"0,-36-1 9 0,-22 1 8 0,-25 11-4 0,-25 0-4 0,-34 0-3 0,-12 11-5 0,-24 12-3 0,-1-11-2 0,0 13 2 0,2-14-1 0,-1 1 2 0,35-12-3 0,36 0-2 0,12-12-2 0,12 1-1 0,12 11-3 0,12-13-36 0,12-11-80 0</inkml:trace>
  <inkml:trace contextRef="#ctx0" brushRef="#br0">20672 9014 48 0,'0'0'17'0,"0"-13"6"0,-23 13 4 0,-13 13-7 0,-11 10-3 0,-13 13-6 0,1-1-6 0,12 1-2 0,-14 0-1 0,26 11 0 0,11-11 1 0,12-12-2 0,12-12 0 0,0 0 0 0,36 12 0 0,-1 23-1 0,26-23 1 0,-14 12 0 0,-12-12 2 0,-24-13-2 0,-11 1 1 0,0-1-1 0,0-11-4 0,-11-11-75 0,11 11-1 0</inkml:trace>
  <inkml:trace contextRef="#ctx0" brushRef="#br0">18683 11275 4 0,'0'0'1'0,"37"-12"17"0,-25-11 19 0,0 23-3 0,-24-11-3 0,12 32-8 0,0 29-15 0,12 32-5 0,0 2 0 0,-12 10-2 0,0 2 2 0,0-12-1 0,12-1-2 0,0-24 1 0,-2-23 1 0,3 0-1 0,-1 1-1 0,24-16 2 0,11 4-2 0,24 0 2 0,25-14-1 0,23-11-1 0,36 0 0 0,12 23 1 0,0-10-2 0,11-13 2 0,-11 0 0 0,0 0-1 0,-25 0 0 0,-10 0 0 0,-37 0 0 0,0-13 1 0,1 2 0 0,-1-1-1 0,-36 12 0 0,-11-11 1 0,22-2-1 0,-21-11 0 0,-1 11 1 0,-2 3-1 0,-21-26 0 0,-25-12-1 0,0-11-3 0,-12-14 1 0,-1-32 3 0,13-27 0 0,13 13 0 0,10 83-1 0,-10 60 2 0,-13 59 5 0,0 26-5 0,12-27-1 0,-12-22-62 0,-12-49-35 0</inkml:trace>
  <inkml:trace contextRef="#ctx0" brushRef="#br0">19149 11573 78 0,'-72'-36'35'0,"96"25"-33"0,107-26 18 0,132 14-1 0,93 23-9 0,48 12-8 0,-46 23-3 0,-108-11 2 0,-119-12-1 0,-95-12-7 0,-83 0-43 0,-61 0-41 0</inkml:trace>
  <inkml:trace contextRef="#ctx0" brushRef="#br0">19077 11786 53 0,'-47'0'44'0,"-61"13"-40"0,108-1 11 0,119-12 13 0,143-48-13 0,96 13-8 0,36 22-5 0,-74 2-2 0,-70 22 0 0,-107 2 2 0,-96-1-13 0,-58-12-35 0,-48 12-41 0</inkml:trace>
  <inkml:trace contextRef="#ctx0" brushRef="#br0">19184 12025 47 0,'-95'24'4'0,"83"-11"-4"0,106-13 11 0,134-25 6 0,81-10 0 0,25 24-10 0,-37 11-4 0,-82 0-3 0,-48 0 1 0,-60 0 0 0,-72-13 1 0,-23 1 1 0,0 0 0 0,0 12-2 0,36-13 0 0,-35 2-1 0,-2 11 1 0,-11 0 0 0,-11-12 1 0,11 12 0 0,0 0-1 0,0 0-20 0,-13 0-76 0</inkml:trace>
  <inkml:trace contextRef="#ctx0" brushRef="#br0">21697 9776 4 0,'0'0'6'0,"0"-13"30"0,0-11-20 0,0 11 3 0,0 3-5 0,0 10-9 0,-13 23 7 0,13 1-1 0,-11 12-1 0,11 0-5 0,0-1-2 0,11-11-2 0,-11-12 1 0,13 0 1 0,-1-36-1 0,12-12-1 0,-12 13 1 0,-1-2-2 0,1 25-1 0,-12 25 1 0,0 10 0 0,36-24 2 0,0-11 0 0,0-34 2 0,-24-3 2 0,-12 14-4 0,-12 23-39 0,1 12-75 0</inkml:trace>
  <inkml:trace contextRef="#ctx0" brushRef="#br0">22019 9894 77 0,'0'0'6'0,"-12"24"0"0,12 12 21 0,0-1-17 0,12-35-4 0,11-35 3 0,0-13 4 0,-23 12-5 0,-23 36-6 0,-12 11-22 0,11 39-102 0</inkml:trace>
  <inkml:trace contextRef="#ctx0" brushRef="#br0">21613 10442 27 0,'0'-12'18'0,"0"-1"-13"0,13-10 8 0,-13 23-2 0,0 0 3 0,0 12-2 0,0-1-6 0,0 14 0 0,0-13-1 0,0 12-1 0,11-14-3 0,-11-10 1 0,13 0 0 0,-2-21-1 0,1-4 0 0,-1 0-1 0,14 14 1 0,-25 22-1 0,0 14 5 0,24 0 2 0,23-25 1 0,13-37 0 0,-35 1-3 0,-25 25-8 0,-13 22-62 0,1 1 1 0</inkml:trace>
  <inkml:trace contextRef="#ctx0" brushRef="#br0">21935 10442 81 0,'0'36'22'0,"0"24"-2"0,-13-13-13 0,2-12-28 0,-1-12-69 0</inkml:trace>
  <inkml:trace contextRef="#ctx0" brushRef="#br0">21602 10966 35 0,'0'-13'22'0,"11"2"1"0,-11-1-1 0,0 12-13 0,0 23 1 0,0 14-6 0,13-26-1 0,-2 1 0 0,2-24 0 0,21 1-3 0,-9-1 1 0,-14 24-1 0,2-1 2 0,10-11 0 0,1-35-1 0,0 11-40 0,-12 1-42 0</inkml:trace>
  <inkml:trace contextRef="#ctx0" brushRef="#br0">21865 10978 99 0,'-13'0'5'0,"13"-12"-1"0,36-12 21 0,83 24-4 0,-119 36-16 0,-24 10 1 0,-12 4 2 0,0-16 5 0,13-22-4 0,23 0-3 0,47-24-3 0,72-23-20 0,24 11-121 0</inkml:trace>
  <inkml:trace contextRef="#ctx0" brushRef="#br0">20470 9644 4 0,'0'-36'12'0,"12"12"-3"0,-12 13 1 0,0-1 1 0,0 1 1 0,0 11 0 0,11 11-1 0,-11 12-8 0,13 25 1 0,-13 36-1 0,-13-1-1 0,13 24 1 0,-11 12-1 0,11 24-1 0,0 12 0 0,-12 10 0 0,1 27 0 0,11 22 0 0,0 24 0 0,0 1 1 0,0 11 1 0,11-48 1 0,12-23-1 0,-10-72-2 0,11 1 0 0,-12-37 1 0,-12-37-2 0,0-34-30 0,12-82-57 0</inkml:trace>
  <inkml:trace contextRef="#ctx0" brushRef="#br0">20815 9382 8 0,'0'0'11'0,"-11"0"-1"0,11 0 1 0,0 13-1 0,0-2 1 0,0-11 0 0,0 12-1 0,0-12-5 0,11 0-2 0,2-12-2 0,-1 1 1 0,-1-2-1 0,1 1 1 0,0-13-2 0,12 4 0 0,-12-4 1 0,0 25-1 0,-12-12 2 0,0-12-1 0,12 12-1 0,-12 1 2 0,0 11 9 0,0-13-8 0,0 13-2 0,0-12 2 0,0 24-2 0,-12 12 2 0,12-1-2 0,0 2 1 0,0 11-1 0,0-1 1 0,12-10-2 0,-12-14 1 0,12 12-1 0,12-10 1 0,-12-13-1 0,11 0 1 0,13 0-1 0,-12-13 0 0,0 2 1 0,0-1-1 0,-1-12 0 0,-11 0 0 0,-1 1 0 0,14 12 0 0,-25-14 1 0,11 0-1 0,-11 2-1 0,0 12 1 0,0-2 0 0,0 1 0 0,0 12 0 0,0 0 0 0,-11 0 0 0,11 0 0 0,0 12 0 0,-12 1 0 0,-1-2 1 0,13 12-1 0,-11 2 0 0,11 0 0 0,-12-4 0 0,12-21 0 0,0 0 0 0,0 13 0 0,0-1 0 0,0 13 0 0,0 22-1 0,0 11 1 0,0 3-1 0,0 22 1 0,0-11-1 0,-13 22 1 0,3-10 0 0,10-24 1 0,0-25-1 0,-12-11 1 0,-12-1 0 0,-1-34 0 0,2-1 0 0,10-12 0 0,2 12-1 0,11-11-1 0,0-13-10 0,0-12-52 0,0 13 2 0</inkml:trace>
  <inkml:trace contextRef="#ctx0" brushRef="#br0">19958 9287 11 0,'0'0'3'0,"0"-13"6"0,-12 2 10 0,12-1-4 0,12 12-8 0,-12 23 1 0,0 27-2 0,0-16-1 0,12 3-2 0,-12-3-1 0,24-21-1 0,0-1 0 0,13-24 0 0,-14-12 0 0,0 1-1 0,1-14 0 0,-12 14 0 0,-1 12 1 0,2-14-1 0,-13 13 0 0,0-1 0 0,0 13 0 0,-13 13 0 0,13 24 0 0,0 34 2 0,0 59 1 0,0 13-1 0,-11-1-1 0,-1-34 1 0,-12-24 1 0,-22-37 1 0,-3-47-1 0,13-24-1 0,24-24-12 0,12-11-53 0,0 35 25 0</inkml:trace>
  <inkml:trace contextRef="#ctx0" brushRef="#br0">20066 8954 43 0,'-36'-11'8'0,"0"45"20"0,12 50-4 0,12-13-13 0,0-23-3 0,12-25-3 0,0-23-2 0,0 0-1 0,0-23-1 0,12-13 0 0,-12-12-1 0,24 0 1 0,-12 14 0 0,0-3 0 0,24 14-1 0,-12 23 4 0,-1 35-1 0,13 13-1 0,0-24 0 0,-12 11-8 0,10 1-114 0</inkml:trace>
  <inkml:trace contextRef="#ctx0" brushRef="#br0">20732 9073 28 0,'-11'0'6'0,"11"23"1"0,11-11 9 0,25-12-7 0,24-23-6 0,-13-14-1 0,-11 3-1 0,-24-16 1 0,-12 16 2 0,-24 10 2 0,-12 11-2 0,1 26 6 0,11 45-2 0,-1 15-3 0,25-2-3 0,13-23 1 0,23-35-1 0,23-26 0 0,14-11-7 0,-27-23-35 0,-22 35-25 0</inkml:trace>
  <inkml:trace contextRef="#ctx0" brushRef="#br0">21053 9001 18 0,'-11'-24'18'0,"11"1"-9"0,11 12 12 0,2 69-2 0,-1 14-9 0,0-1-5 0,-12-46-1 0,0-25 6 0,0-37-3 0,0-47-5 0,24 25-2 0,11 24-20 0,1 24-37 0,-12 11 12 0</inkml:trace>
  <inkml:trace contextRef="#ctx0" brushRef="#br0">21256 8977 9 0,'12'-13'15'0,"0"3"7"0,0 10-2 0,1 35-7 0,-13 37-3 0,-13-25-5 0,1-11-1 0,0-36 0 0,0-25 1 0,24-33-1 0,12-14-3 0,12 26 0 0,11 9 4 0,-23 13 3 0,-24 12-4 0,-12 12-4 0,12 12-48 0,0 12-24 0</inkml:trace>
  <inkml:trace contextRef="#ctx0" brushRef="#br0">21566 10025 3 0,'0'0'3'0,"0"0"17"0,0 0 5 0,11-12-11 0,14 12-3 0,23 0-2 0,-1 12-2 0,1-1 1 0,23 2-1 0,1-1-2 0,23 0-3 0,-13-12-1 0,3-12 1 0,-14 0-2 0,-23-1 0 0,-13 2 1 0,13-25 0 0,-12-11-1 0,-14-1 0 0,-22 12 1 0,-10-12 0 0,-14 1 0 0,-12 0 0 0,12-1-1 0,-12 1 0 0,-23 22 0 0,-1 13 0 0,-11 1 1 0,10-1-1 0,-9 12 2 0,-1-11-1 0,-1 22-2 0,-11 12 2 0,11 1-1 0,24 0 0 0,1 12 0 0,11 12 0 0,24-1 1 0,-1 0 0 0,13 13-1 0,0 1 2 0,13-15-2 0,-1-21-1 0,24-2 2 0,0 13 0 0,12 0-2 0,-1-26 1 0,1 3 1 0,11-1 0 0,13-12-1 0,-1-12 0 0,1-1-1 0,-13 3 2 0,-11 10-2 0,-13-11 2 0,-11 11-1 0,12-13-1 0,0 1 1 0,-1 0 1 0,-23-12-1 0,0 1 0 0,0-25 2 0,-12 12-4 0,0-1 3 0,0 3-1 0,-12-14 0 0,0 0 1 0,0 23-1 0,0 4 1 0,-11-16-2 0,-13 13 0 0,-12 1 2 0,12 10 0 0,13 1-1 0,-13 0 0 0,0 1 0 0,-11-1 2 0,-13 12-2 0,13 0 0 0,11 0 1 0,-12 0-1 0,0 23 0 0,1-11 0 0,-1 0 0 0,24 12 0 0,13-1 0 0,-2 27-1 0,2-4 1 0,-14 2 0 0,14-12 0 0,11-13 0 0,0-23 1 0,11 0 1 0,-11-11-8 0,-11 11-41 0,11 11-24 0</inkml:trace>
  <inkml:trace contextRef="#ctx0" brushRef="#br0">22934 3810 44 0,'-34'-48'44'0,"10"48"-7"0,36 73-14 0,12 45-14 0,-24 13-5 0,12-36-1 0,-12-24-26 0,10-23-56 0,-10-12 25 0</inkml:trace>
  <inkml:trace contextRef="#ctx0" brushRef="#br0">22734 4631 26 0,'-37'0'17'0,"1"0"15"0,13 12-9 0,23-12-16 0,59-12-2 0,71-35-2 0,62-48-4 0,-14 23 3 0,-47 13-2 0,-83 47 3 0,-37 0-2 0,2 12-14 0,34 12-60 0,-36 0 43 0</inkml:trace>
  <inkml:trace contextRef="#ctx0" brushRef="#br0">22864 5036 24 0,'-12'-35'17'0,"0"12"21"0,24 34-15 0,12 60-14 0,12 13-4 0,-14-13-3 0,-22-23 1 0,-10-25 2 0,-14-34 1 0,12-49-5 0,12-11 0 0,46-13-3 0,3 25 1 0,-1 47 0 0,0 72 2 0,-14 24 3 0,-9-13-1 0,-14-12-1 0,-11-36-1 0,0-23-13 0,25-71-110 0</inkml:trace>
  <inkml:trace contextRef="#ctx0" brushRef="#br0">23400 3643 52 0,'-49'-23'28'0,"38"23"17"0,35-11-31 0,59-2-9 0,25-11-3 0,-1-12 0 0,-37 12-1 0,-33 0-1 0,-25 24-28 0,0 37-81 0</inkml:trace>
  <inkml:trace contextRef="#ctx0" brushRef="#br0">23351 3739 53 0,'0'0'0'0,"-46"0"29"0,58 0 7 0,58 12-20 0,37-1-9 0,-11 1-4 0,-24 24-1 0,-36 12 3 0,-36 34 0 0,-36 26 0 0,-12 23-1 0,0 0-1 0,1 1-2 0,22-38 3 0,25-46-2 0,61-48 1 0,34-60-2 0,24-11-1 0,-36 23 0 0,-35 14-27 0,-24 34-99 0</inkml:trace>
  <inkml:trace contextRef="#ctx0" brushRef="#br0">23936 4072 63 0,'-12'0'6'0,"-1"0"28"0,62-24-14 0,22-13-16 0,12-9-1 0,-35 10-1 0,-48-12 2 0,-24 25 3 0,-24 11-2 0,1 24 0 0,-1 23-2 0,13 37-1 0,22-1-1 0,37 1-1 0,36-37 1 0,35-23-1 0,12-47-38 0,-11-13-76 0</inkml:trace>
  <inkml:trace contextRef="#ctx0" brushRef="#br0">24341 3869 28 0,'-24'-23'19'0,"-12"-13"25"0,36 24-19 0,36 36-15 0,0 35-5 0,-36-11-2 0,-12-12 1 0,-24-48 2 0,23-60-3 0,50-24-3 0,46 25-15 0,-24 60-66 0,-35 11 38 0</inkml:trace>
  <inkml:trace contextRef="#ctx0" brushRef="#br0">24519 3680 37 0,'0'-13'13'0,"0"-11"32"0,12 48-19 0,24 36-16 0,-12 11-5 0,-37-23 0 0,-10-25 0 0,-1-70 0 0,48-36-4 0,24-1-2 0,11 49 0 0,-23 11-18 0,0 24-67 0,-26 0 48 0</inkml:trace>
  <inkml:trace contextRef="#ctx0" brushRef="#br0">18898 15728 2 0,'0'0'3'0,"0"-36"19"0,-11 13-5 0,11 0 4 0,-12 10-4 0,12 1-5 0,0 0-5 0,23-1-3 0,14 13 1 0,10-11-1 0,-11 22 2 0,-13 39 2 0,-11-4-1 0,-12 2 0 0,-23-12-3 0,-25-12-1 0,24-12-2 0,24-12 1 0,36-24-1 0,11-13-1 0,1 3-2 0,0-14 4 0,-24 0-2 0,-14 36 1 0,-20 12-2 0,-14 37 4 0,0 21 0 0,0 2-1 0,36-24 0 0,12-14 1 0,-12-9-12 0,22-26-68 0,-21 13 6 0</inkml:trace>
  <inkml:trace contextRef="#ctx0" brushRef="#br0">19077 15717 36 0,'0'0'0'0,"0"-37"11"0,24 26 12 0,-24 34-1 0,-24 25-4 0,-35-12-3 0,23-36-6 0,59-59-7 0,37-1-1 0,-36 49-1 0,-24 22 2 0,-12 12 0 0,24-11-7 0,60-12-51 0,-37-12-1 0</inkml:trace>
  <inkml:trace contextRef="#ctx0" brushRef="#br0">19720 15609 68 0,'0'-24'4'0,"0"-47"23"0,-12 59 13 0,-1 60-26 0,-9 48-6 0,10-14-3 0,12-10-1 0,12-50-2 0,-12-22 3 0,0-46-2 0,0-50-4 0,0 12 3 0,22 26-2 0,14 22 0 0,0 36-1 0,0 48 0 0,-12-2 2 0,0 4-1 0,-24-39 1 0,36-35 1 0,35-47-1 0,-35 59-1 0,-24 58 0 0,-24 27-1 0,24-14-3 0,83-23-64 0,-35-24-30 0</inkml:trace>
  <inkml:trace contextRef="#ctx0" brushRef="#br0">20400 15812 70 0,'0'-12'36'0,"-13"71"5"0,13 25-27 0,0 0-12 0,0-26-2 0,13-22-73 0,-13-25 6 0</inkml:trace>
  <inkml:trace contextRef="#ctx0" brushRef="#br0">21637 15525 94 0,'-11'-23'10'0,"11"71"26"0,-13 35-20 0,2 1-11 0,11-25-1 0,0-23-2 0,0-36 3 0,11-36-2 0,2-23-1 0,-2-25-1 0,25 13-1 0,-12 23 1 0,12 25-1 0,11 34 0 0,-11 37-1 0,-12 11 1 0,-12-22 1 0,1-37 0 0,33-61 1 0,2 14-1 0,-24 34-1 0,-12 61 0 0,-12 25 0 0,12 9-3 0,-12 25-58 0,0-36-43 0</inkml:trace>
  <inkml:trace contextRef="#ctx0" brushRef="#br0">22210 15847 64 0,'34'-35'21'0,"38"45"25"0,-12 27-23 0,-26 10-15 0,-34 1-4 0,-10-12 1 0,20-24-1 0,87-24-3 0,-15-12-19 0,-57 24-118 0</inkml:trace>
  <inkml:trace contextRef="#ctx0" brushRef="#br0">18481 16823 33 0,'-47'-11'6'0,"-13"-1"21"0,37 1 4 0,23-2-14 0,71 26-3 0,36-2-9 0,13 1 0 0,-49-24-2 0,-47-12-11 0,-36-36-8 0,-12 12 14 0,-1 37 4 0,25 35 14 0,37 59-10 0,-13-12-3 0,-36-23-2 0,-24-12-35 0,23-12-57 0</inkml:trace>
  <inkml:trace contextRef="#ctx0" brushRef="#br0">19375 16800 6 0,'0'0'16'0,"0"0"-7"0,0 0-8 0,11 0 3 0,-11 23 2 0,0-11 0 0,0 0-2 0,0 1-1 0,0-2-1 0,0 1 1 0,13-1 1 0,22-22 0 0,37-25-1 0,23 12 1 0,-1-10 1 0,-33 21 1 0,-25-11 0 0,-25 24-2 0,2-13-2 0,11 13-7 0,10 13-44 0,-34-13 19 0</inkml:trace>
  <inkml:trace contextRef="#ctx0" brushRef="#br0">21209 16728 17 0,'47'-23'4'0,"61"-25"-2"0,-25 12 9 0,-59 24 1 0,-12 0-4 0,-12 12-6 0,12 0-1 0,-12 0-2 0,0 0 3 0,0 12-9 0,-12-12-8 0,0 0-20 0</inkml:trace>
  <inkml:trace contextRef="#ctx0" brushRef="#br0">16029 14930 37 0,'0'-12'3'0,"0"-35"21"0,12 35 15 0,-12 108-11 0,-12 46-16 0,12-24-5 0,0-34-3 0,-12-60 2 0,12-59 1 0,-24-84-4 0,12-36-1 0,35 36-1 0,2 47 0 0,-13 60-1 0,35 48 0 0,1 35-1 0,-1 0 2 0,-23-46-1 0,-12-50 3 0,36-57-2 0,0-25 1 0,-1 47-1 0,-23 72-1 0,0 70 0 0,12 14 0 0,-26 34-9 0,3-33-45 0,35-62-16 0,-12-46 27 0</inkml:trace>
  <inkml:trace contextRef="#ctx0" brushRef="#br0">16612 15133 19 0,'36'0'43'0,"-24"48"23"0,-1 59-39 0,-11 0-16 0,0-36-4 0,-11-35-3 0,11-36-5 0,0-24-84 0,0 12 27 0</inkml:trace>
  <inkml:trace contextRef="#ctx0" brushRef="#br0">17339 14526 57 0,'-12'-36'20'0,"-12"49"28"0,-59 117-19 0,-13 96-21 0,84-25-4 0,72-46-2 0,83-47-5 0,24-72-63 0,-84-48-17 0</inkml:trace>
  <inkml:trace contextRef="#ctx0" brushRef="#br0">18184 14561 113 0,'36'13'15'0,"59"105"13"0,-36 74-17 0,-82-3-7 0,-96-22-14 0,0-37-119 0</inkml:trace>
  <inkml:trace contextRef="#ctx0" brushRef="#br0">16111 16312 50 0,'13'-48'34'0,"10"84"8"0,-10 72-24 0,-1 10-12 0,-12-47-1 0,-12-47 1 0,-1-48-1 0,2-83-2 0,22-25-1 0,14 27 0 0,22 45-2 0,-10 60 1 0,22 47-2 0,-12 13 1 0,-23-13 0 0,-12-47 2 0,0-60 1 0,24-24 2 0,-1 62-5 0,1 44 0 0,0 51 0 0,-1-2-1 0,-11 1-33 0,-1-12-96 0</inkml:trace>
  <inkml:trace contextRef="#ctx0" brushRef="#br0">16755 16442 40 0,'12'-23'39'0,"58"12"7"0,-21 34-23 0,-26 48-12 0,-46 11-4 0,-36-21 3 0,48-25-6 0,45-36 0 0,62-36-5 0,10 0-57 0,-46-11-52 0</inkml:trace>
  <inkml:trace contextRef="#ctx0" brushRef="#br0">17433 16050 78 0,'-11'-23'58'0,"-37"94"-23"0,1 34-27 0,47 16-7 0,47-14-14 0,12-48-52 0,25-83-28 0</inkml:trace>
  <inkml:trace contextRef="#ctx0" brushRef="#br0">17875 16038 58 0,'10'0'23'0,"62"83"32"0,37 154-19 0,-134-141-32 0,-59-12-6 0,-46-1-143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15981 12240 24 0,'0'-12'10'0,"12"-24"16"0,12 0 7 0,-24 13 10 0,0 82-30 0,12 37 2 0,12 9-2 0,-13-21-4 0,-11-36-5 0,0-12-2 0,0-36-7 0,11-24-76 0,-11 1 6 0</inkml:trace>
  <inkml:trace contextRef="#ctx0" brushRef="#br0">16029 11882 64 0,'-84'-35'17'0,"1"24"1"0,-24 34 3 0,11 59-9 0,1 26-1 0,36 10-2 0,35 26-4 0,24-1-1 0,60-24 1 0,22-12-1 0,38-34 0 0,11-27 0 0,-1-46 0 0,2-35 0 0,-12-26-1 0,-27-10 0 0,-32-24-1 0,-15 1-1 0,-21-14 2 0,-1 13 0 0,-24-1-2 0,-49 14 1 0,-33-14-1 0,-13 12 2 0,-1 25 0 0,1 47 0 0,-12 12-2 0,0 25 1 0,35-2-3 0,0 48 2 0,14 11-24 0,9-9-121 0</inkml:trace>
  <inkml:trace contextRef="#ctx0" brushRef="#br0">19482 6607 8 0,'0'0'0'0,"0"-11"8"0,-12-12 7 0,12 10-8 0,12 13 1 0,-12 0 4 0,13 0-2 0,-13 0-9 0,23 36 10 0,-12 12-4 0,2 23-3 0,10-24-1 0,0-10-3 0,-10-14 2 0,11 1 2 0,-12-12-1 0,12-12-1 0,10-12 0 0,38-47-4 0,24-13 3 0,23-11-1 0,11-1 0 0,2 13 1 0,-37 12 0 0,-34 22 0 0,-14 26-1 0,-35-1 2 0,-12 12 3 0,0 0-4 0,-12 0-26 0,-12 0-55 0</inkml:trace>
  <inkml:trace contextRef="#ctx0" brushRef="#br0">4454 13917 34 0,'12'-34'8'0,"-12"34"0"0,0 24 10 0,-12 36-9 0,12-1-4 0,0 12-1 0,12 12 3 0,-12 1-1 0,0-13 0 0,0 1-1 0,0-1-1 0,0-23-2 0,-12-13 0 0,24-11 0 0,-12-1-1 0,36-10 2 0,23-1 1 0,25 0-1 0,47 1 0 0,11-2-1 0,37-11 1 0,34 0-1 0,38-11 0 0,22-2-1 0,26 13 0 0,-2 13-1 0,2 8-1 0,34-8 2 0,24-13-1 0,13 0 0 0,9 0 2 0,15 0-1 0,-1-13-2 0,-12 3 1 0,0 10 1 0,-23-11-2 0,-13 11 2 0,-23 0-3 0,-13-13 4 0,-11 1-2 0,-48 0-1 0,-61-12 2 0,-46 1 1 0,-71-2 0 0,-24-10 0 0,0-1 0 0,-24-35 0 0,-12 12 1 0,-24-12 0 0,-12 10 1 0,12-10 0 0,12-2-1 0,0 27 0 0,24 21-3 0,-12 38 0 0,13 58-3 0,-25 37 4 0,-13 10-1 0,1-22 2 0,0-25 2 0,0-46 1 0,0-25 3 0,-12-50-6 0,12 16-103 0,12 22 45 0</inkml:trace>
  <inkml:trace contextRef="#ctx0" brushRef="#br0">21828 9240 0 0,'0'0'1'0,"-24"-37"11"0,12 3 3 0,12-16-3 0,0 16-2 0,0 22 0 0,0 12-5 0,0 46-1 0,0 27-1 0,36-2-2 0,1-23 1 0,9-35 2 0,2-13-1 0,-12-37-1 0,11-23 0 0,-11 2 0 0,0-3-2 0,-13 26 3 0,1 10 2 0,-24 38 0 0,12 58 0 0,-12 48-1 0,0 25 1 0,12-14 0 0,-24-11 1 0,-47-47 3 0,-13-1-1 0,-35-23-4 0,48-36-3 0,48-24-13 0,57-84-110 0</inkml:trace>
  <inkml:trace contextRef="#ctx0" brushRef="#br0">21852 8525 36 0,'0'0'0'0,"-60"0"8"0,24 48 3 0,25 46 6 0,22-10-4 0,1-24-2 0,-24-37 3 0,1-11-4 0,-14-47-4 0,25-13-3 0,13-23-3 0,22 12 1 0,-11-1-1 0,0 12 2 0,0 12 1 0,-12 25 0 0,24 34 0 0,11 38-1 0,25-3 0 0,-25-11 0 0,-23-22 1 0,-24-25 1 0,0 12 1 0,0-12-2 0,0 0-2 0,0-12-1 0,0 12 1 0,-13 0-1 0,13 0 1 0,-11 0-2 0,11-12 2 0,0 12-3 0,24-13-18 0,24 2-53 0,-37 11 17 0</inkml:trace>
  <inkml:trace contextRef="#ctx0" brushRef="#br0">22864 9061 22 0,'0'0'0'0,"-71"0"27"0,59 0-8 0,35-24-11 0,97-12-4 0,-38 12-3 0,-46 11 0 0,-23 3-2 0,-13 20-75 0</inkml:trace>
  <inkml:trace contextRef="#ctx0" brushRef="#br0">23257 8727 49 0,'0'-35'6'0,"-24"-13"25"0,24 24-15 0,12 48-10 0,12 36 2 0,-12 11-3 0,12-24-3 0,11-10-1 0,12-26 3 0,24-35-2 0,-10-23 0 0,-2-1-1 0,-35 1 0 0,-24-1 0 0,0 0 1 0,-12-11 0 0,12 22 0 0,0 14 3 0,-12 59 2 0,12 22-5 0,0 63-2 0,36 21 0 0,-11 1 0 0,-2-13 2 0,-46-34 2 0,-26-24 2 0,-22-48 1 0,23-11 6 0,13-26-9 0,11-11 0 0,24 11-4 0,-12 13 2 0,12 0-1 0,-13 0 0 0,2 0 0 0,11 0 0 0,-12 13-1 0,12-13 1 0,-13 0-1 0,13-13 0 0,0 13 0 0,0 0 0 0,0 0 1 0,0-11-3 0,13-1-10 0,-1 1-17 0,-1 11-43 0,-11 11 1 0</inkml:trace>
  <inkml:trace contextRef="#ctx0" brushRef="#br0">22578 10406 1 0,'0'0'3'0,"11"-12"4"0,2 12-1 0,-13-11 0 0,0-2-2 0,12 1-2 0,-12-11 0 0,11-25 0 0,-22 36 0 0,-1-12 0 0,-1 1 1 0,2-1-2 0,-14 11 1 0,14 13 1 0,-24 0-1 0,-1 13 0 0,11 22-2 0,-11 25 1 0,26 11 0 0,10-24-1 0,10-10 1 0,26-24 1 0,13-38 0 0,-2-47 0 0,-11 14-1 0,-12 8 0 0,-24 27 3 0,0 12 4 0,0 34-5 0,12 49 0 0,24 47 0 0,11 24 4 0,1-24-1 0,-48-48 2 0,-11-23-2 0,-26-36-2 0,13-49-12 0,36-34-89 0</inkml:trace>
  <inkml:trace contextRef="#ctx0" brushRef="#br0">22768 10323 17 0,'0'-48'9'0,"25"12"6"0,34 36-4 0,1 36-2 0,-25 35-3 0,-35-23 4 0,-35-25-1 0,-1-46-1 0,36-48-4 0,58-13-6 0,14 36 2 0,12 25-24 0,-48 12-39 0</inkml:trace>
  <inkml:trace contextRef="#ctx0" brushRef="#br0">23209 10120 4 0,'0'0'5'0,"0"0"28"0,0 0-14 0,0-13-17 0,48 13-15 0,-36 0-26 0</inkml:trace>
  <inkml:trace contextRef="#ctx0" brushRef="#br0">23412 10107 9 0,'0'-21'13'0,"-36"8"6"0,-12 13-9 0,1 34-6 0,11 3-3 0,24-13 0 0,0 12-1 0,12-12 1 0,12-24 1 0,0-24 0 0,12 11-2 0,1 2 0 0,32 11 0 0,50-12 0 0,-10-24 0 0,10-10 0 0,-12-4 0 0,-47 27-1 0,-36-1 3 0,-60 12-2 0,-23 48 1 0,-1 24 0 0,60-13-1 0,48-35 0 0,46-58 0 0,3-51 0 0,-50-45-1 0,-12 11 1 0,-59 95-1 0,-22 82 3 0,34 63 1 0,48 21-1 0,34-34-7 0,3-71-59 0</inkml:trace>
  <inkml:trace contextRef="#ctx0" brushRef="#br0">24150 9847 14 0,'-12'-12'37'0,"12"12"-21"0,0 0-14 0,36 0-56 0</inkml:trace>
  <inkml:trace contextRef="#ctx0" brushRef="#br0">23042 11216 4 0,'0'0'0'0,"13"-37"14"0,-2 14-2 0,2-1 1 0,-13 12-6 0,11 12-4 0,1 12 0 0,-12 1-1 0,24 34 2 0,-24 1-4 0,12-1 1 0,-1-11 0 0,14-25 0 0,22-11 1 0,-11-23 0 0,1-25 0 0,-14 1-1 0,-23 10 0 0,11 37 3 0,-11 0-1 0,23 50-1 0,13-29 0 0,35-8-2 0,-22-36 2 0,-13-25 0 0,-24 12-1 0,-12 12 1 0,-12 12-1 0,12 48 0 0,0 24 2 0,23 35 1 0,-11-1 0 0,0 2 0 0,0-37-3 0,0-34 3 0,-12-61 2 0,0-83-4 0,0-107-1 0,-12 96 0 0,12 93-1 0,0 49-2 0,24 36 2 0,-11 11-1 0,-74 1 0 0,13-26-74 0,48-34 42 0</inkml:trace>
  <inkml:trace contextRef="#ctx0" brushRef="#br0">23732 11037 14 0,'0'0'4'0,"37"-13"2"0,-13 26-27 0</inkml:trace>
  <inkml:trace contextRef="#ctx0" brushRef="#br0">23102 11799 27 0,'-47'0'10'0,"-38"24"6"0,110-36-2 0,118-84-11 0,95 2 0 0,-24 10 0 0,-106 48-1 0,-97 36-1 0,-34 12-35 0,10 1-4 0</inkml:trace>
  <inkml:trace contextRef="#ctx0" brushRef="#br0">23162 11786 22 0,'-24'0'4'0,"-59"25"18"0,107-50-13 0,154-46-5 0,48 0-3 0,-59 24-1 0,-108 35 2 0,-59 12 0 0,-23 12-63 0</inkml:trace>
  <inkml:trace contextRef="#ctx0" brushRef="#br0">21828 10906 13 0,'-24'0'5'0,"24"-12"12"0,0 0-5 0,0 12-2 0,24 24 3 0,-12 12-7 0,13-25-1 0,-2 14-1 0,11-13 1 0,-9-36 0 0,35-48-2 0,23-24 0 0,12 14 2 0,-23 9 1 0,-37 27 2 0,-11-2-4 0,0 24-1 0,-12 12-2 0,12 0-1 0,-12 12 0 0,-12 0-60 0,0 0 8 0</inkml:trace>
  <inkml:trace contextRef="#ctx0" brushRef="#br0">21876 10966 6 0,'-11'0'3'0,"11"12"4"0,0-12 0 0,34 23 2 0,-22 13-1 0,12 1 1 0,-12-14-4 0,36-23-1 0,-1-60-1 0,37-11 0 0,0-26-2 0,-2 26 1 0,-22 0-1 0,-2 12 0 0,-22 23 0 0,0 1 0 0,1 10 1 0,-25 25 0 0,-1-11-1 0,-11 11 1 0,11 0-1 0,-11 0-1 0,13 0 1 0,-13 0-1 0,0 0 1 0,0 0-1 0,12-12 0 0,-12 1 1 0,0 11 0 0,0-13-1 0,0 13-73 0</inkml:trace>
  <inkml:trace contextRef="#ctx0" brushRef="#br0">22137 11930 6 0,'0'-48'27'0,"13"25"-4"0,-2 34-6 0,1 49-5 0,25-12-5 0,-3-35-2 0,38-86 5 0,12-34-6 0,-13-23-2 0,-23 59 0 0,-14 21-1 0,2 3 0 0,13 0-3 0,-26 47-52 0,-23 0 8 0</inkml:trace>
  <inkml:trace contextRef="#ctx0" brushRef="#br0">22280 12096 2 0,'-11'13'3'0,"11"22"10"0,23-23-3 0,25-12 1 0,35-60-4 0,13-82-3 0,10-1-2 0,-22 60-1 0,-59 47 1 0,-25 12-1 0,0-34-51 0</inkml:trace>
  <inkml:trace contextRef="#ctx0" brushRef="#br0">21124 9739 39 0,'-10'12'3'0,"10"13"-3"0,10 9 8 0,39-21 4 0,10-37 5 0,14-59-3 0,9-25-7 0,2 25-4 0,-37 35-2 0,1 25-1 0,-12-13-82 0</inkml:trace>
  <inkml:trace contextRef="#ctx0" brushRef="#br0">21328 9787 15 0,'0'0'0'0,"-36"36"4"0,60-49 5 0,83-71-4 0,47-21-2 0,-47 45-2 0,-94 60-33 0</inkml:trace>
  <inkml:trace contextRef="#ctx0" brushRef="#br0">22221 7679 27 0,'0'0'7'0,"-24"0"22"0,24-23-8 0,-12-38-12 0,12 3-3 0,12-39-3 0,1 3 1 0,-2 23-1 0,1 10 3 0,-1 38 1 0,-11 46-2 0,0 50-1 0,0-2-2 0,25 1-1 0,22-49 0 0,25-36-1 0,-14-45 1 0,3-14 0 0,-37 1 1 0,-24 23-1 0,0 25 0 0,0-13-1 0,0 13 1 0,0 23-1 0,0 23 1 0,0 59-1 0,11 62 0 0,13 47 1 0,12-1 0 0,-13-47-1 0,-23-36 3 0,-36-47 0 0,-22-49 2 0,-2-70-3 0,35-48 1 0,38-24-2 0,35 0-1 0,11 12-1 0,-11 25-1 0,-24 10-75 0,-24 71 27 0</inkml:trace>
  <inkml:trace contextRef="#ctx0" brushRef="#br0">22257 6620 25 0,'-13'0'2'0,"2"12"3"0,-25 47 15 0,12 25-10 0,1-1-3 0,-1-24-3 0,12-22-1 0,12-26-1 0,12-11 0 0,-1-36 0 0,25-23-1 0,-24 11 0 0,13-12 1 0,-14 1-2 0,-11 13 1 0,12 9 0 0,12 13 0 0,-12 24 1 0,-1 11-1 0,13 39 2 0,12 8 0 0,12-11-3 0,10-22 2 0,-33-2 0 0,-14-23 2 0,-22-23-2 0,-1 11-1 0,-1-1-1 0,49 13-36 0,1 0-29 0</inkml:trace>
  <inkml:trace contextRef="#ctx0" brushRef="#br0">23055 7203 6 0,'0'0'2'0,"-49"0"11"0,26 0 1 0,46-35-8 0,61-13-2 0,47-13 0 0,-24 15 0 0,-48-2 1 0,-46 24 0 0,-49-11-2 0,12 23-1 0,24 12-3 0,24 60 2 0,12 11-1 0,-36-24 2 0,-49 1 0 0,15-36-7 0,34-35-57 0</inkml:trace>
  <inkml:trace contextRef="#ctx0" brushRef="#br0">23614 6322 31 0,'-12'-25'4'0,"24"25"1"0,13 84 14 0,-2 48-11 0,-12 12-3 0,-11-39 0 0,-34-45-1 0,9-49-1 0,13-69 0 0,0-14-2 0,36 26-2 0,1 21 2 0,22 13-2 0,12 49 1 0,-23-3-1 0,-24 14 3 0,12-12-3 0,-2-12 1 0,14-36 3 0,25-24-2 0,-2-12-2 0,-47 2 3 0,-1-4-1 0,-22 16-1 0,11 9 0 0,0 25 1 0,0 25 0 0,11 9-2 0,14 3 1 0,-1-24 0 0,23-26 1 0,-23-35 0 0,12-12 0 0,-11 13 0 0,-14 23 0 0,1 11-1 0,-1 50 0 0,-11 81 0 0,12 74 2 0,-1 34-2 0,2-37 1 0,-26-57 1 0,-33-59 1 0,10-86 1 0,-12-106-2 0,36-72-1 0,60 12-1 0,23 72-1 0,1-12 1 0,-1-12 2 0,-23 36-2 0,-37 82 0 0,-11 97-2 0,-11 83 1 0,11 0-1 0,24-49 2 0,-24-57 1 0,0-61 3 0,-24-108-1 0,12-94 0 0,24-35-1 0,35 164-2 0,1 96-2 0,-12 61 2 0,-36-13 0 0,-60-10-1 0,-11-51-1 0,46-10-68 0,25 13 24 0</inkml:trace>
  <inkml:trace contextRef="#ctx0" brushRef="#br0">23781 7287 51 0,'-60'-12'9'0,"132"-60"3"0,119-22 5 0,94-14-7 0,-35 13-2 0,-95 11 0 0,-72 49-4 0,-47 23-2 0,-36 47-29 0,-49 25-62 0</inkml:trace>
  <inkml:trace contextRef="#ctx0" brushRef="#br0">23793 7501 30 0,'-131'48'22'0,"-12"11"1"0,143-83 2 0,179-83-20 0,202-60 0 0,11 25 0 0,-141 70 5 0,-121 35 1 0,-117 37-2 0,-26-10-10 0,13-1-124 0</inkml:trace>
  <inkml:trace contextRef="#ctx0" brushRef="#br0">18862 13549 50 0,'0'0'0'0,"-36"-59"7"0,25 0 14 0,11-1 0 0,47-12 2 0,13 12-7 0,12 26-7 0,-1 34-5 0,1 34-1 0,-25 37 0 0,-47 13-1 0,-35-13 1 0,-37-10-1 0,48-38-1 0,36-46 2 0,72-49-2 0,10-11-1 0,2 11 0 0,-36 1-1 0,-25 23 2 0,-23 23-1 0,-83 50-1 0,-1 34 3 0,12 12-2 0,49-21-2 0,47-4-94 0,-24-34 46 0</inkml:trace>
  <inkml:trace contextRef="#ctx0" brushRef="#br0">26925 13252 255 0,'-13'0'0'0,"-236"-72"0"0,-478-58 0 0,-82 130 0 0,-275 130 0 0</inkml:trace>
  <inkml:trace contextRef="#ctx0" brushRef="#br0">27806 12811 255 0</inkml:trace>
  <inkml:trace contextRef="#ctx0" brushRef="#br0">26805 12121 255 0,'0'0'0'0</inkml:trace>
  <inkml:trace contextRef="#ctx0" brushRef="#br0">26103 11549 255 0,'0'0'0'0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9908 10848 30 0,'0'0'0'0,"-37"-13"19"0,37 13-5 0,-11-24 3 0,11 24-4 0,0 0-7 0,0 0 3 0,24-13 0 0,24-10-1 0,34 12-2 0,-10-2-3 0,35 1 0 0,1 0-3 0,11 1 2 0,35-1 0 0,-11 1-3 0,13 11 4 0,22-25-3 0,-11 0 1 0,22 14 0 0,-8-12-2 0,-3-1 1 0,0 11 0 0,-11 2 1 0,-12-1-2 0,-24 12 2 0,-48 0-1 0,-23 0 2 0,-48-11 1 0,-1 11 1 0,-11-13-2 0,0 13-20 0,-23 24-103 0</inkml:trace>
  <inkml:trace contextRef="#ctx0" brushRef="#br0">9444 14907 16 0,'59'-23'15'0,"-11"-2"-3"0,-36 13 1 0,-24 24 8 0,-179 71-8 0,36-11-8 0,1 11 0 0,12-11 3 0,45-1-4 0,13-35-2 0,48-24 1 0,25-12-1 0,11 0-10 0,11-23-32 0,2-2-22 0</inkml:trace>
  <inkml:trace contextRef="#ctx0" brushRef="#br0">8836 14884 16 0,'0'-25'11'0,"0"25"4"0,-24 12 4 0,-24 47-4 0,1 0-6 0,11 12-3 0,-11-10-3 0,-2 10 0 0,3-11-1 0,10-13-1 0,36-35 1 0,12 0-1 0,58-12 0 0,15 24 0 0,-2-12 0 0,-24-1 0 0,-47-11 1 0,12-11 0 0,-12 11-10 0,-12 24-76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22495 12299 2 0,'0'0'3'0,"0"-24"14"0,0 12-6 0,0 12-8 0,0 36-1 0,0 24 1 0,0 35-1 0,0 49 0 0,-13 11 0 0,13-2 0 0,0-9-1 0,0-2 0 0,0 1-1 0,-23-24 1 0,-1 13 0 0,-1-14-1 0,3-10 0 0,22-13 0 0,12-12 0 0,11-1 1 0,13 2-1 0,12-13 1 0,34-21 0 0,74-29 0 0,33-21-3 0,74 0 1 0,23 0-1 0,24-10-1 0,-1 10 2 0,-58 0 1 0,-49 0-1 0,-83-11 2 0,-83-2-2 0,-72 1-44 0</inkml:trace>
  <inkml:trace contextRef="#ctx0" brushRef="#br0">22970 12644 8 0,'0'0'2'0,"13"-12"7"0,-1 83 6 0,12 25-9 0,12-24-5 0,11-37 1 0,-11-35-45 0</inkml:trace>
  <inkml:trace contextRef="#ctx0" brushRef="#br0">23185 12692 28 0,'-11'0'2'0,"-97"72"7"0,48 11-1 0,37-24-6 0,23-11-4 0,12-36-38 0</inkml:trace>
  <inkml:trace contextRef="#ctx0" brushRef="#br0">22924 13228 13 0,'0'-12'11'0,"46"48"0"0,-10 22-3 0,24 3-6 0,0-26-5 0,-24-23-35 0</inkml:trace>
  <inkml:trace contextRef="#ctx0" brushRef="#br0">23162 13276 22 0,'-72'34'11'0,"1"27"0"0,35-1-7 0,23-26-5 0,26-21-40 0</inkml:trace>
  <inkml:trace contextRef="#ctx0" brushRef="#br0">23305 13586 18 0,'0'-25'6'0,"23"37"8"0,0 48-5 0,38 11-6 0,10-23-2 0,-11-13-24 0,-60-35-1 0</inkml:trace>
  <inkml:trace contextRef="#ctx0" brushRef="#br0">23566 13633 31 0,'-47'24'4'0,"-36"60"7"0,23-13-3 0,24-24-6 0,-10-10-50 0</inkml:trace>
  <inkml:trace contextRef="#ctx0" brushRef="#br0">23519 13252 22 0,'0'0'0'0,"-12"0"8"0,35 47-7 0,25 25-1 0,-24-72-28 0</inkml:trace>
  <inkml:trace contextRef="#ctx0" brushRef="#br0">23650 13310 29 0,'-60'50'9'0,"-11"21"-1"0,59-37-7 0,24-21-39 0</inkml:trace>
  <inkml:trace contextRef="#ctx0" brushRef="#br0">23864 12192 29 0,'0'0'5'0,"-25"-12"-1"0,50 12 0 0,47-13-3 0,35 2 0 0,-48 11-38 0</inkml:trace>
  <inkml:trace contextRef="#ctx0" brushRef="#br0">24199 12621 21 0,'0'0'3'0,"34"11"1"0,38-11-3 0,11-11-27 0</inkml:trace>
  <inkml:trace contextRef="#ctx0" brushRef="#br0">24435 13109 0 0,'0'0'1'0,"36"0"4"0,24 0-1 0,-24 0-2 0,0 0-5 0,-36 0-5 0</inkml:trace>
  <inkml:trace contextRef="#ctx0" brushRef="#br0">24744 12656 25 0,'0'0'7'0,"0"-35"-4"0,49 35-1 0,23-12-13 0,-61 12-11 0</inkml:trace>
  <inkml:trace contextRef="#ctx0" brushRef="#br0">24769 13228 23 0,'-25'0'12'0,"61"36"-8"0,84-24-1 0,-1-12-41 0</inkml:trace>
  <inkml:trace contextRef="#ctx0" brushRef="#br0">22852 12787 5 0,'12'-23'29'0,"0"12"-9"0,0-2-5 0,0 13-6 0,0 59-1 0,35-11-2 0,13-12-3 0,0-1-1 0,-26-24-1 0,-9-11-8 0,-25-34-76 0</inkml:trace>
  <inkml:trace contextRef="#ctx0" brushRef="#br0">23138 12728 9 0,'0'0'6'0,"-12"-12"25"0,-12 24-12 0,-23 47-5 0,23 1-6 0,-1-24-6 0,14-1-2 0,-1 1-80 0</inkml:trace>
  <inkml:trace contextRef="#ctx0" brushRef="#br0">22852 13276 29 0,'0'0'3'0,"0"-24"21"0,12 36-6 0,12 23-4 0,22 13-3 0,3-12-5 0,-13-13-4 0,-13-11-1 0,1-12-24 0,-11-12-59 0</inkml:trace>
  <inkml:trace contextRef="#ctx0" brushRef="#br0">23102 13299 18 0,'-12'-12'22'0,"-23"35"11"0,-25 27-11 0,24-4-14 0,11-10-6 0,25 0-87 0</inkml:trace>
  <inkml:trace contextRef="#ctx0" brushRef="#br0">23351 13347 23 0,'0'-24'10'0,"25"-12"7"0,-1 36-1 0,12 60-5 0,11-1-6 0,13-11-3 0,-25-24-1 0,-11-24-46 0,-24-13 8 0</inkml:trace>
  <inkml:trace contextRef="#ctx0" brushRef="#br0">23639 13335 13 0,'0'0'0'0,"-37"25"34"0,1 9-10 0,0 14-15 0,13-12-7 0,23 12-71 0</inkml:trace>
  <inkml:trace contextRef="#ctx0" brushRef="#br0">23328 13609 39 0,'-11'-23'9'0,"22"10"14"0,12 37-4 0,26 47-10 0,34 2-6 0,-11-27-2 0,-25-10-11 0,-35-47-58 0,-12-2 46 0</inkml:trace>
  <inkml:trace contextRef="#ctx0" brushRef="#br0">23602 13691 8 0,'-47'25'36'0,"-14"46"-7"0,14 13-11 0,12-13-14 0,23-35-11 0,12-24-72 0</inkml:trace>
  <inkml:trace contextRef="#ctx0" brushRef="#br0">23793 12251 25 0,'-12'-23'12'0,"36"-1"-1"0,59 12 2 0,24 12-3 0,-35 0-3 0,-37 0 0 0,-23-25-4 0,-12 25-2 0,48 25-84 0</inkml:trace>
  <inkml:trace contextRef="#ctx0" brushRef="#br0">24269 12561 34 0,'-47'-13'16'0,"24"13"9"0,46-11-12 0,60-1-5 0,0 12-3 0,-47 0-2 0,-25-11-2 0,14 11-47 0,-14 0 4 0</inkml:trace>
  <inkml:trace contextRef="#ctx0" brushRef="#br0">24780 12669 24 0,'-23'-25'27'0,"59"25"-7"0,23-23-4 0,12 23-5 0,-35-12-6 0,-23 12 0 0,-1-11-5 0,11 22-40 0,-23 1-22 0</inkml:trace>
  <inkml:trace contextRef="#ctx0" brushRef="#br0">24484 13121 34 0,'-36'0'13'0,"12"0"15"0,35 0-14 0,61-12-11 0,24 0-3 0,-25 24-88 0</inkml:trace>
  <inkml:trace contextRef="#ctx0" brushRef="#br0">24936 13406 49 0,'-13'0'11'0,"49"12"14"0,48-12-12 0,23-12-11 0,-71 12-6 0,-36 0-74 0</inkml:trace>
  <inkml:trace contextRef="#ctx0" brushRef="#br0">23900 12217 6 0,'-12'-25'21'0,"-1"0"-1"0,-10 14-1 0,10 11-5 0,74 0-2 0,57-12-8 0,-46 24-2 0,-48-12 1 0,-36 0 3 0,-59 11-4 0,11-11-3 0,49 0 2 0,11 13 0 0,11-13 0 0,36 12-10 0,2 13-79 0</inkml:trace>
  <inkml:trace contextRef="#ctx0" brushRef="#br0">24256 12561 21 0,'-11'0'4'0,"-24"-13"18"0,11 2 4 0,37-1-14 0,33 1-6 0,14 11-1 0,-12-12 0 0,-48 12 5 0,-24 0-7 0,-49 0-2 0,3 0 0 0,34 12 0 0,36-1-1 0,49 1 1 0,33-12-2 0,-10 0-57 0,-49 0 7 0</inkml:trace>
  <inkml:trace contextRef="#ctx0" brushRef="#br0">24626 12644 29 0,'-23'-12'15'0,"11"12"14"0,24 0-12 0,83-11-7 0,48 11-4 0,-48-12-1 0,-59 1 2 0,-36-2-1 0,-24 1-5 0,-1 12-14 0,2 36-92 0</inkml:trace>
  <inkml:trace contextRef="#ctx0" brushRef="#br0">24460 13192 33 0,'0'0'0'0,"-25"-12"18"0,25 0 11 0,25 12-16 0,46-13-8 0,24 3 0 0,-71-14 0 0,-24 12 0 0,-36 12-5 0,13 0-7 0,10 25-85 0</inkml:trace>
  <inkml:trace contextRef="#ctx0" brushRef="#br0">24923 13418 25 0,'-23'-12'19'0,"-1"0"9"0,13 12-9 0,35-11-13 0,46 11-2 0,2 0-1 0,-48 0 1 0,-12 0 6 0,-36-12-8 0,-35 1-1 0,11 11 0 0,24 0-1 0,24 11 0 0,24 1 1 0,-1-1 0 0,-10-11 1 0,-13 0-1 0,-36 0 0 0,-48 0-1 0,48 0-1 0,36 0 2 0,73 0 1 0,10-11-1 0,-48 11 1 0,-47-12 0 0,-24 1-3 0,13-2-54 0,10 13-14 0</inkml:trace>
  <inkml:trace contextRef="#ctx0" brushRef="#br0">22793 11668 2 0,'0'0'0'0,"0"-12"6"0,0 12-1 0,0-12 5 0,0-1-2 0,0 13 4 0,0-10 3 0,0 10-1 0,0 0 0 0,11 10-6 0,12 15-2 0,-10 11 0 0,23 0 0 0,-12-1-5 0,0 1 2 0,-1 1-1 0,0-3 1 0,2-10-2 0,11 0 1 0,-12 12-2 0,0-12 2 0,-1 10 1 0,13 3-1 0,0-13-2 0,-13 12 2 0,1-1 0 0,12 1 0 0,-12 1 0 0,12-3-2 0,-2 3 2 0,15 10-2 0,-13 1 2 0,-1 12-1 0,1-13 2 0,0 0-2 0,-1 14-1 0,-11-3 0 0,24-11 1 0,-12 14-1 0,-1-1 2 0,1-13-1 0,12 11 1 0,-14-8-1 0,27 8 0 0,-25 2-1 0,12 11 2 0,-1-11-1 0,1-1 0 0,-1 1 1 0,1 11-2 0,-12-24 1 0,-1 3-1 0,1 8 2 0,-12-11-2 0,24 24 1 0,-13-10-1 0,12-1 1 0,-11-1-1 0,12 0-1 0,0 25 2 0,11-1-3 0,-11 0 3 0,-12 1 0 0,11-13 1 0,1 1-1 0,-24 11 1 0,23 1 0 0,-23-25 0 0,-1-13-1 0,2 4 1 0,-14-27 0 0,-11 1-1 0,13-12 0 0,-13 0-1 0,-36-36-12 0,-35-60-100 0,71 71 71 0</inkml:trace>
  <inkml:trace contextRef="#ctx0" brushRef="#br0">5014 11466 12 0,'-13'-11'11'0,"2"-26"-4"0,11-10 3 0,11-1-1 0,2 12 7 0,-13 24 3 0,-13 0 2 0,13 12-11 0,0 37-2 0,0 22-2 0,0 48 1 0,13 48-3 0,-13 23 0 0,0-36 0 0,0-46 2 0,-13-60-5 0,13-24 2 0,-11-24-5 0,-1-12-32 0,-1 0-44 0,2 24 40 0</inkml:trace>
  <inkml:trace contextRef="#ctx0" brushRef="#br0">4765 11847 13 0,'-13'-11'13'0,"1"-14"4"0,12 13 2 0,12 12 4 0,1 12 2 0,8 24-12 0,4 24-7 0,11-13-1 0,0-10-1 0,-1-16-1 0,-11-21 0 0,-24 0 0 0,0-10 0 0,12-1-3 0,-12-2-7 0,11 13-22 0,25-12-40 0,-23 0 29 0</inkml:trace>
  <inkml:trace contextRef="#ctx0" brushRef="#br0">5216 11752 26 0,'0'-12'12'0,"-24"-24"-5"0,24 24 23 0,0 12-7 0,-23 83-1 0,-2 12-9 0,-9-11-4 0,-3-26-5 0,25-21-3 0,12-24-6 0,0-13-59 0,0 0-10 0</inkml:trace>
  <inkml:trace contextRef="#ctx0" brushRef="#br0">4786 11847 22 0,'0'-11'3'0,"-58"-14"17"0,34 13 10 0,12 24-15 0,36 13-3 0,36 9-3 0,-1 3-2 0,1 10 2 0,-26-10-4 0,-9-16-2 0,11-8-2 0,-25-13 2 0,14-23-4 0,-14-1-10 0,13-13-35 0,0 3 2 0,-12 9 16 0,1 13 19 0</inkml:trace>
  <inkml:trace contextRef="#ctx0" brushRef="#br0">5180 11704 9 0,'0'-12'10'0,"12"12"17"0,-24 36 10 0,-11 47-16 0,-24 13-7 0,10-25-5 0,25-37-4 0,0-21-2 0,0-1-1 0,12-12-2 0,0 0 1 0,-11 0-8 0,22-12-109 0</inkml:trace>
  <inkml:trace contextRef="#ctx0" brushRef="#br0">5550 12871 1 0,'0'0'13'0,"-25"0"5"0,-11 0-1 0,13 0 5 0,23 0-4 0,0 0-2 0,0-13 4 0,0 13-4 0,0-11-4 0,0-1-6 0,12-12-2 0,48 12 1 0,11 0-3 0,24 12-1 0,24-13 1 0,-11 13-1 0,-85 0-1 0,144-10 1 0,-1-1 1 0,-10 11-3 0,-13-13 2 0,-24 13-1 0,-60 0 1 0,-35 0 0 0,-12 0 1 0,-24 0 0 0,-24 0-3 0,-35-12 2 0,-37 12-2 0,-46 0 3 0,-50 12-2 0,2 12-1 0,23-1 1 0,26-11-2 0,57 0 3 0,36-12 0 0,24-12-1 0,13 0-1 0,10 12 2 0,26 0-3 0,35 12 3 0,47-12-1 0,60 0-1 0,12-12 3 0,47 12-2 0,-83 12 0 0,23-12 1 0,-22 0-1 0,-25-12 1 0,-37 12-2 0,-21-13 2 0,-49 3 1 0,-13-1-2 0,-57 11 1 0,-49 11-2 0,-48-1 1 0,-24 3 2 0,25 11-3 0,10-11 1 0,14 10-3 0,35 1 3 0,47-24 0 0,48 0 1 0,12 0-2 0,60 0 0 0,35-13 1 0,35 13 2 0,38 0-3 0,-1 0 2 0,-1-11-2 0,-35 11 0 0,-35-12 2 0,-49 1-1 0,-23 11 0 0,-24 0 2 0,0 0 0 0,12 0-1 0,-12-13-1 0,0 13 1 0,0-12 0 0,0 12-3 0,0 0-52 0,-36 25-56 0</inkml:trace>
  <inkml:trace contextRef="#ctx0" brushRef="#br0">5670 13609 26 0,'-49'0'11'0,"13"0"9"0,36 0 0 0,12 0-3 0,61-12-6 0,33 12-5 0,-82 0-5 0,155 0 3 0,11-24-1 0,-12 12-2 0,-35 12-1 0,-47 0 0 0,-61 0 2 0,-24 0-27 0,-11-25-65 0</inkml:trace>
  <inkml:trace contextRef="#ctx0" brushRef="#br0">6443 13335 48 0,'-49'-12'6'0,"26"12"6"0,10 12 8 0,62 24-7 0,58-1-7 0,11 1-2 0,-45 0 0 0,-61 1 3 0,-60 21 2 0,-48 14-6 0,-11-26-2 0,84-21-32 0,10-25-65 0</inkml:trace>
  <inkml:trace contextRef="#ctx0" brushRef="#br0">4584 13013 6 0,'13'0'4'0,"10"12"3"0,-23-12 10 0,13 0 5 0,-49 12-10 0,-35 1-4 0,-37-2-1 0,-46 1 3 0,-25-1-1 0,0 14-5 0,24-13-2 0,60 1-1 0,36-13 0 0,47-25-2 0,47-11-27 0,49-12-38 0,-73 48 51 0</inkml:trace>
  <inkml:trace contextRef="#ctx0" brushRef="#br0">4013 12858 23 0,'0'0'0'0,"0"-23"11"0,0 12 15 0,-35 34-17 0,-37 25-2 0,-23 11 1 0,12-11 1 0,47-25-3 0,48 2-5 0,35-14 0 0,25 37-1 0,-1-23 1 0,-12-4-1 0,-34-8-63 0,-25-13 31 0</inkml:trace>
  <inkml:trace contextRef="#ctx0" brushRef="#br0">8360 917 0 0,'0'-12'1'0,"0"-1"0"0,-11-10-1 0,-2-1 6 0,1 12 0 0,0 0-2 0,0 12 0 0,0 12 2 0,0 36-2 0,12 24-1 0,12-1 4 0,-12 12 2 0,0 24-3 0,-23 13-1 0,11 22 1 0,-12 49-3 0,12-36 0 0,-12 11 1 0,12 13 2 0,-1 11-1 0,2 1 0 0,11-1-2 0,0 13 1 0,0-60 3 0,24 35 2 0,-12-47 1 0,-12-36-5 0,11-35 1 0,-11-24-1 0,-11-24-2 0,-14-12-20 0,3-60-102 0</inkml:trace>
  <inkml:trace contextRef="#ctx0" brushRef="#br0">8217 942 23 0,'0'0'7'0,"-13"-25"5"0,2 0-12 0,11 2 2 0,36 12 2 0,23-14 3 0,25 2-2 0,47 0 3 0,23 10-3 0,37 1 2 0,12 12-5 0,23 0-2 0,23 12-3 0,26 1 3 0,-37-2 0 0,-178-11-1 0,249 12 3 0,0-1 0 0,2 1-2 0,10 0-2 0,12 1-1 0,13 10 2 0,94 13 3 0,-23 0 1 0,-143-26 3 0,-1-10 1 0,-10 0-4 0,-13 13 2 0,-24 11-5 0,-24-11 1 0,-23-13-1 0,-36 11 2 0,0-11 0 0,24 0-5 0,-13-11 2 0,-23-2-1 0,-59 13 2 0,-13-12-1 0,-23 12 0 0,12 0 1 0,-12 12 0 0,-1 1 0 0,-35-13-1 0,11 23 2 0,-11 25 1 0,-11 11 0 0,11 37 1 0,-25 34 3 0,3 61 1 0,-14 154 0 0,12-47 0 0,24-24-2 0,12-59 1 0,0-49-2 0,-12-35 0 0,-12-24-2 0,-12-36-3 0,-46 24-50 0,-3-58-43 0</inkml:trace>
  <inkml:trace contextRef="#ctx0" brushRef="#br0">7789 3417 53 0,'-13'-13'12'0,"26"13"-5"0,70 0 3 0,60 0 3 0,46-11 6 0,26 11-11 0,36 11-1 0,11 2 0 0,11-1-2 0,37-12-1 0,35-12 0 0,13-1-3 0,23 13-1 0,0 13 2 0,24-13-3 0,-12-13 0 0,23 2 0 0,-11-12 2 0,0 23 1 0,-36 0 0 0,-47 0-2 0,-48 11 2 0,-49 12-1 0,-10-10-1 0,-36-1 1 0,-36-12 0 0,-36 0 2 0,-48 0-4 0,-11 0 2 0,-24-12 0 0,-24 12-1 0,48-13 0 0,23 2 0 0,13-1 1 0,-25 1-2 0,-12-13 2 0,-11 11 3 0,0-21 0 0,12 9-2 0,-2-10-2 0,-9 11 1 0,-25 24-1 0,0-12 0 0,12 0 1 0,-12-1-1 0,11 2 0 0,-11-1 0 0,-12 1 0 0,0-14 1 0,0 13 0 0,-12 1 0 0,12-12-1 0,-13-14 0 0,-9-22-71 0,10 23-25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5727 5275 13 0,'0'-12'17'0,"0"12"0"0,13-12-2 0,-1-1-6 0,24 13-2 0,10-11-1 0,15-1 2 0,23 1 0 0,22 11-3 0,37-25-1 0,0 0 0 0,25 25 0 0,-2-10-1 0,-11 10-2 0,11 0 1 0,13 0 0 0,11-11-3 0,-11 11 3 0,12 11 1 0,-1-11-1 0,12 10-1 0,-35-10-1 0,-12 13 2 0,12-1-1 0,-24-24 0 0,0 12 0 0,-24-13-2 0,-25 13 1 0,-10 0 1 0,-25 0-1 0,-23-10 2 0,-24-1 5 0,0-2 0 0,-12 1-5 0,0 48-43 0,0-13-43 0</inkml:trace>
  <inkml:trace contextRef="#ctx0" brushRef="#br0">11146 5154 21 0,'-12'0'12'0,"-11"0"-7"0,10 0 9 0,13-10 0 0,0 10-9 0,48 10 3 0,49-10 2 0,56 0-5 0,62-21-2 0,11 8 1 0,12 13 0 0,-47 0-2 0,0 0-1 0,-13 0 2 0,1 0 2 0,11 0-4 0,1-12 0 0,10 0 1 0,14-1-1 0,-36 2-1 0,-47 11 1 0,-73 0 5 0,-25 11 3 0,-34-22-1 0,0-1-4 0,13 12-13 0,-26 12-100 0</inkml:trace>
  <inkml:trace contextRef="#ctx0" brushRef="#br0">9015 3881 4 0,'0'0'17'0,"0"0"-5"0,0 0-6 0,12 25-4 0,0-2 0 0,0 13 3 0,0-11-2 0,-2-25 0 0,15 0 0 0,-1-13 0 0,12-24-2 0,11 3 0 0,-11-3 0 0,0 14 0 0,-12-1 1 0,-12 12 3 0,-1 0-2 0,-22 24-8 0,-14 0-53 0</inkml:trace>
  <inkml:trace contextRef="#ctx0" brushRef="#br0">8146 3810 5 0,'0'0'17'0,"0"-12"-5"0,11 12-10 0,0 24-1 0,2 12 5 0,10 12 2 0,2-25 2 0,-1-23 3 0,11-23-6 0,26-14-4 0,-14-10-2 0,0 23 1 0,-23 11 0 0,-12 26-69 0</inkml:trace>
  <inkml:trace contextRef="#ctx0" brushRef="#br0">13826 3929 1 0,'0'0'6'0,"0"0"4"0,0 0 10 0,12 11-18 0,11 14 0 0,-11-13-1 0,-12 1 1 0,12-13 11 0,0 0-2 0,24-13-6 0,23-35-2 0,1 0-2 0,-12 13 0 0,-1 24 0 0,0-14 0 0,2 0 1 0,-25 14 0 0,10-1-1 0,-9 1-1 0,-14-1-17 0,-11 12-45 0</inkml:trace>
  <inkml:trace contextRef="#ctx0" brushRef="#br0">12836 3835 7 0,'0'0'3'0,"-11"0"4"0,22 0-4 0,2 0 0 0,10 23 0 0,2 12 1 0,-1-11 1 0,-1 12-2 0,1-12-1 0,-24-11-1 0,12-13 3 0,-12 0 6 0,24-13-4 0,12-24-5 0,23 3 0 0,13-14-1 0,-1 12 0 0,1-1 1 0,-37 14 1 0,-22 23 0 0,-13 12-58 0</inkml:trace>
  <inkml:trace contextRef="#ctx0" brushRef="#br0">6407 5263 33 0,'0'0'7'0,"-36"-25"16"0,36 14-3 0,23-12-15 0,73 10 3 0,59-11-1 0,-12 11 0 0,-36 13 0 0,-48-10 1 0,-46-1 8 0,-26-2-7 0,-81 13-8 0,-73 0 0 0,-12 13 0 0,84-2-1 0,70-11 2 0,50 0-1 0,95 0 1 0,70 0 0 0,24 0-2 0,-47-11 1 0,-108 11-1 0,-83 0 4 0,-95 11-3 0,-119 12 1 0,0 1-1 0,118-11-1 0,109-13 0 0,82 0 1 0,108 0 0 0,47-37 0 0,-1 14-1 0,-93-13 0 0,-132 36 6 0,-107-12-5 0,-131 24 1 0,-12 0-2 0,132 1 1 0,105-13-2 0,37 11 1 0,35 12-13 0,1 25-117 0</inkml:trace>
  <inkml:trace contextRef="#ctx0" brushRef="#br0">10932 5370 60 0,'0'-11'5'0,"-59"-2"4"0,47 1 8 0,34 12-10 0,63-12-1 0,93 12 2 0,12 0-6 0,-34 0-1 0,-97 0 2 0,-59 0 10 0,-59-13-9 0,-84 2-1 0,-36-1 0 0,13 12-1 0,81 0-1 0,62-11 5 0,82 11-5 0,97-12-1 0,33 0 1 0,-10-1-3 0,-119 13 1 0,-95-11 7 0,-120 22-5 0,-71 14 0 0,35-25 1 0,132 12-2 0,82-12 0 0,96-12 1 0,48 0-1 0,-36-1-1 0,-108 13 0 0,-59-11 5 0,-70 11-5 0,-13 11 2 0,95-11-42 0,48 13-45 0</inkml:trace>
  <inkml:trace contextRef="#ctx0" brushRef="#br0">6943 3869 28 0,'0'-23'7'0,"0"23"1"0,11 12-6 0,37 59 5 0,-12 11 1 0,-12-21 3 0,24-49 8 0,47-60-7 0,83-71-7 0,61 12 5 0,-61 36-3 0,-83 35-2 0,-83 24 2 0,-12-12-5 0,72 24-45 0,-26 0-31 0</inkml:trace>
  <inkml:trace contextRef="#ctx0" brushRef="#br0">12432 3940 6 0,'0'0'6'0,"-23"-11"18"0,23 11-14 0,0 0-6 0,11-12 1 0,13 12 4 0,-11 12 0 0,-13 24 4 0,11 35-7 0,12 1-3 0,2-25 0 0,-1-23 0 0,-1-12 6 0,49-60-3 0,47-59-4 0,48-12-3 0,-24 37 6 0,-24 9 4 0,-72 38 0 0,-35-1 1 0,-12 12-5 0,0 0-4 0,0 11 0 0,0 13-26 0,36 37-68 0</inkml:trace>
  <inkml:trace contextRef="#ctx0" brushRef="#br0">10980 953 4 0,'-12'-24'7'0,"-12"12"3"0,12-13-4 0,12 2 3 0,0-1 0 0,12 24 7 0,24 13-5 0,59 10-4 0,107 1-3 0,-36 13 2 0,-21 9-3 0,-27-10 1 0,-23-13-1 0,-23-10 0 0,-49-13 1 0,-10 0-8 0,-26-24-31 0,-10 1-7 0,-13-14 17 0</inkml:trace>
  <inkml:trace contextRef="#ctx0" brushRef="#br0">11622 774 6 0,'0'0'5'0,"-11"-12"5"0,-1-24-4 0,12 13 5 0,23-1 5 0,-10 24-1 0,10 35-3 0,13 1-3 0,12 12-3 0,23 12-2 0,1 11 2 0,-37-12-1 0,1 0-1 0,-25-34 2 0,2-13 7 0,-26-12-6 0,2 11-2 0,-25 12 0 0,-35 2 0 0,-36 23 1 0,-36 0 5 0,12 11-6 0,48-34 0 0,47-4-4 0,23-8-2 0,26-1-88 0,-1-12 25 0</inkml:trace>
  <inkml:trace contextRef="#ctx0" brushRef="#br0">20482 11037 1 0,'-48'-24'19'0,"1"24"6"0,-1-12 3 0,0 1-9 0,25 11-9 0,71 0-1 0,70 11-6 0,97-11-1 0,59 12 0 0,24-1 0 0,-48 2-1 0,59 11 1 0,-130-11 1 0,-96-2 3 0,-60-35 14 0,-23 0-19 0,-11 36-15 0,-24 13-94 0</inkml:trace>
  <inkml:trace contextRef="#ctx0" brushRef="#br0">17624 11894 54 0,'0'0'0'0,"-84"-24"10"0,50 24-7 0,10-23 13 0,0 23 0 0,24 0-10 0,11 0 3 0,49-11-4 0,47-2-2 0,60-11 0 0,35 11-1 0,37 2-1 0,34 11 2 0,0 0-2 0,-33 0 0 0,-63 0 1 0,-57 11 0 0,-61-11 3 0,-34 0 4 0,-14 0 0 0,1-11-4 0,-12 11-1 0,12-12-2 0,0 12 0 0,-12 0 1 0,0-11-1 0,12-1-1 0,-12 12-1 0,12 0 1 0,-12 0 0 0,13 0-1 0,-2 0 0 0,37 0 1 0,11 0-2 0,1 12 1 0,-13-1 0 0,-23-11 1 0,-12 0-1 0,-12 0 2 0,11 0-1 0,-11 0-1 0,-11 12-55 0,-1-12-49 0</inkml:trace>
  <inkml:trace contextRef="#ctx0" brushRef="#br0">13147 2429 14 0,'0'-47'9'0,"-12"-1"-4"0,12 12 9 0,-12 24 4 0,-1 60-4 0,2 95-1 0,-1 47-2 0,1 24-1 0,-14-59-2 0,14-47-1 0,11-37-4 0,0-37 0 0,-12-44-42 0,-12-62-43 0</inkml:trace>
  <inkml:trace contextRef="#ctx0" brushRef="#br0">13099 2382 25 0,'-23'-13'4'0,"-13"13"2"0,13 13 8 0,-14 46 11 0,-10 24-4 0,22 1-10 0,-11-25-5 0,25-34-3 0,11-14 2 0,-12-22-1 0,12-2-2 0,0-24-1 0,23-9 0 0,13-26-1 0,0 14-1 0,0 8 1 0,-24 3 1 0,13 23 1 0,-2 1-1 0,24 12-1 0,-11 22 1 0,12 24 0 0,-24 24 2 0,-12-22-1 0,11-13 2 0,-11-1-1 0,-1-11 0 0,2-12-1 0,-13 0 0 0,12-25-6 0,12 4-135 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8408 3727 11 0,'-12'-13'14'0,"12"13"-8"0,23 0 5 0,13 0-1 0,-12 37 5 0,12-3-6 0,-2-9-5 0,2-13 3 0,13-24 2 0,9-47-3 0,39-25-4 0,-14 1 1 0,0 24 0 0,1-1 0 0,-14 12 1 0,2 1-2 0,-12 23-2 0,-24 11-25 0,-12 38-54 0</inkml:trace>
  <inkml:trace contextRef="#ctx0" brushRef="#br0">10944 4239 11 0,'-25'0'6'0,"14"-12"2"0,11 1 0 0,11 11 1 0,-11 0 0 0,13 34-1 0,10 26-4 0,13-12-1 0,1-24-2 0,10-1 0 0,-11 1 1 0,-13 0 1 0,13-35 1 0,24-49-2 0,23-35-2 0,24-1 2 0,-23 25-5 0,-13-1 5 0,-24 25 2 0,-11 11 3 0,-24 24-4 0,0-12-4 0,12 24-81 0</inkml:trace>
  <inkml:trace contextRef="#ctx0" brushRef="#br0">17469 6941 30 0,'0'-35'5'0,"0"-25"11"0,37 13 8 0,-14 35-7 0,-12 71-4 0,-11 60-6 0,-11 12 0 0,-1-36-4 0,12-22 1 0,12-2-2 0,12-24-1 0,-24-35-31 0,0-12-30 0,-13 0 32 0</inkml:trace>
  <inkml:trace contextRef="#ctx0" brushRef="#br0">17254 7168 32 0,'-11'-12'5'0,"11"-1"8"0,11 13 2 0,14 13 5 0,47 22-8 0,-1 1-6 0,-24 1-2 0,-10-3-2 0,-3-10-1 0,-21 0 0 0,-1-12 0 0,12-1-13 0,11-22-67 0</inkml:trace>
  <inkml:trace contextRef="#ctx0" brushRef="#br0">17814 7132 39 0,'-11'0'31'0,"-48"48"-17"0,11-1-4 0,0 1-2 0,1-1-5 0,22 0-18 0,25-34-47 0</inkml:trace>
  <inkml:trace contextRef="#ctx0" brushRef="#br0">18768 8275 33 0,'-36'0'7'0,"12"-12"18"0,12 1-1 0,-1 11-12 0,-21 0-6 0,11 23-1 0,10-23-1 0,13 11-2 0,47-11 1 0,25-11-2 0,58 11 0 0,61-12-3 0,36 12 4 0,22 0-2 0,2 0-2 0,-13 0 2 0,-12 0 1 0,-23 0 0 0,-1 0-2 0,-36 0 0 0,-34 0 1 0,-26 0 1 0,-22 0 1 0,-36 0-2 0,-37-11 4 0,-11-2-1 0,-23 1 0 0,-48 12-1 0,-25 0 1 0,-47-12-3 0,-35 12 3 0,-37 0-2 0,-36 12 0 0,2-12 0 0,23 12 1 0,11-12 0 0,13 24-2 0,46-24 1 0,26 12-1 0,24-12 0 0,10 0 3 0,25 11-2 0,23-11-2 0,36 0 0 0,24 0 2 0,48 0 0 0,47-11-1 0,47-1-2 0,48 1 2 0,37 11 0 0,-26 0-1 0,-164 0 0 0,213 0-1 0,-24 11 2 0,-23-11 0 0,-25 0-2 0,-47-11 1 0,-48 11 1 0,1-13 0 0,-37 13 0 0,-35-12 0 0,-24 12 1 0,0 0-1 0,-13 0 0 0,-23 12 1 0,-34 1-1 0,-26-13 1 0,-34 0 0 0,-25-13 0 0,-24 13 1 0,-11-12-2 0,-37 12 1 0,-12 12 0 0,37-12 1 0,36 13-1 0,23-2-1 0,12 1 0 0,11-1-1 0,26 2 4 0,34-1-4 0,1-12 2 0,35 0-1 0,0 0 0 0,12 0 0 0,-1 0 0 0,13 0 0 0,0 12-1 0,25-12-127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3359 5204 30 0,'0'0'0'0,"-25"-13"12"0,25 13-10 0,0-12 5 0,13-13 6 0,-1 15-5 0,22-1-4 0,15-2 1 0,9 1-1 0,27 0 1 0,9-1-1 0,26 2 0 0,23-1 0 0,11 12 2 0,25-11-3 0,12 11-1 0,11-13-1 0,25-11 0 0,-25 13 1 0,11-1-1 0,-34 1-4 0,2-2 4 0,-28 1 1 0,-10-13-1 0,-35 14 0 0,-25 11 0 0,-47-12 0 0,-1 1 1 0,-12-1-15 0,-23 0-78 0</inkml:trace>
  <inkml:trace contextRef="#ctx0" brushRef="#br0">3073 5083 15 0,'-25'-11'12'0,"-11"11"-5"0,36 0 10 0,0-12-6 0,0 12-5 0,36 0 0 0,48 0 1 0,23 12-2 0,36-12-2 0,36-23 3 0,23 10-1 0,1-11-3 0,-13 13 3 0,-11-1-3 0,-1 12-1 0,-23 0 1 0,-1-11-2 0,14 11 2 0,-1-13 0 0,-1 1 0 0,-23 12-1 0,-12 0 1 0,-12-12 1 0,-1 12-2 0,-21 0 0 0,-38 0 0 0,-36 0-1 0,-23 0 1 0,-47 0 1 0,-36 12-1 0,-48-12 0 0,-48 0-2 0,-48 25 3 0,-34-14 2 0,-13 1-5 0,13-12 2 0,-14 0-1 0,13 0-2 0,0 11 1 0,11 13 1 0,38 0 0 0,23-1 0 0,69-10-1 0,75-13 1 0,22 0 0 0,36 0 0 0,46 0 0 0,39 0 0 0,57-13 2 0,25 2-3 0,47-12 2 0,13 10-1 0,-1 1 4 0,0 0-4 0,-12 1-1 0,-13-1 1 0,-45 1 1 0,-37 11 0 0,0 0-1 0,-12 0-1 0,-12 0 1 0,-11 0-2 0,-13 0 3 0,-34 0 0 0,-15 0 0 0,2 0-1 0,-12 0 1 0,-12-13 1 0,-12 1 0 0,0 0-7 0,0 12-110 0</inkml:trace>
  <inkml:trace contextRef="#ctx0" brushRef="#br0">7169 5916 10 0,'0'0'12'0,"-24"13"8"0,12-1 3 0,-1 0-9 0,3 1-5 0,10-13-3 0,0-13 6 0,23-11-10 0,-11 11-1 0,12-8 0 0,-12-4-1 0,-1-11 1 0,14 13 0 0,-25-2 4 0,0 2-1 0,-12 11 1 0,-1 1-2 0,2-2-1 0,11 26-1 0,0-2-1 0,0 24 0 0,0 1 1 0,11 0-1 0,2 22 0 0,-13 3 1 0,12-1 1 0,-12-1 0 0,0-11-1 0,0 11 0 0,12-23 0 0,-12 1 0 0,0-37-1 0,0 21 1 0,0 4-1 0,0 0 1 0,0-14 0 0,0-11-1 0,0 12 1 0,-12-12 1 0,-13 0-2 0,14 0 1 0,-1 0-1 0,-1 11 1 0,2-11-1 0,-1 13 0 0,-1-13 0 0,3 0 0 0,10 0 0 0,-11 0 0 0,-2 0 0 0,13 12 1 0,-12-12-1 0,12 0 0 0,12-12 0 0,1 12 0 0,8-13 0 0,4 13 0 0,-1 0 0 0,-1 0 1 0,2-11-1 0,-1 11-1 0,11-12 2 0,-35 12-1 0,12 0-1 0,-1 0 2 0,14 0-2 0,-14 0 3 0,-11 0-2 0,25 0-1 0,-25 0 4 0,0 0-3 0,11-11 4 0,-11 11-1 0,0 0-6 0,12 0-64 0,-12 0 8 0</inkml:trace>
  <inkml:trace contextRef="#ctx0" brushRef="#br0">3823 7871 18 0,'-12'0'3'0,"-12"0"4"0,24-25-3 0,-12 13 14 0,0 12 0 0,0 0-8 0,1 37-3 0,-1-14-4 0,12 13 2 0,12-13 2 0,-1 0-2 0,13-10-2 0,-12 11-2 0,0-24 0 0,12 0 2 0,0 0-1 0,10-12 0 0,-9 0-1 0,-14-1 1 0,-11-10-1 0,13 12 0 0,-13-13-1 0,12 0 1 0,-12 1-1 0,-12 10 1 0,12-11-1 0,-13 1 0 0,2-1 1 0,-1 0-1 0,-1 0 1 0,3 12-1 0,-1 1 0 0,11-2 0 0,-13 13 0 0,1 0 0 0,0 0 0 0,-12 13 0 0,0-2 0 0,0 1 1 0,24 12-1 0,-11-12 0 0,11 13 0 0,-12 9-1 0,-1 14-48 0,13-36 9 0</inkml:trace>
  <inkml:trace contextRef="#ctx0" brushRef="#br0">15362 7524 35 0,'-48'-23'10'0,"36"23"-5"0,12-24 11 0,48 12-2 0,35-13-6 0,107 25 0 0,97-10 1 0,46 10-3 0,-12 10-5 0,-48 3 4 0,-81-1-3 0,-109-12 4 0,-71 0 10 0,-71-25-12 0,-48 15-4 0,-48-1 0 0,-24 11 0 0,-35 11 0 0,-1-11 3 0,1 10-3 0,12 3-2 0,35-1-1 0,24 0 4 0,24 1-1 0,59-13 0 0,37 0 0 0,23 0 1 0,35 0-1 0,73-13 0 0,94 1 1 0,60 0 3 0,47 12-3 0,-36 12-4 0,-45-12 3 0,-62 12 1 0,-70-12-1 0,-62 0 1 0,-21 0 0 0,-60 0 0 0,-83 0-1 0,-62 0 0 0,-70 0 1 0,-12 13-1 0,12-13 0 0,12 23 1 0,36-12-2 0,83 2 1 0,83-13 0 0,37 0 0 0,22 0 1 0,61 0-1 0,47 0 0 0,71 0 2 0,48-13-2 0,24 13 1 0,12 0-1 0,-35 0 0 0,-49 13 1 0,-35-13-1 0,-97 0 1 0,-45-13 1 0,-37 13-1 0,-72 0-1 0,-81 0 0 0,-63 0 0 0,-21 0 1 0,-2 0-1 0,14 13 1 0,23-1-3 0,59 0 2 0,36-1 1 0,48-11-1 0,34 0 1 0,49 0-1 0,13-11-1 0,95-1 1 0,94 0 0 0,71-1 2 0,26 13-3 0,-26 0 1 0,-46 13-1 0,-48-13 1 0,-84 0 1 0,-60-13 1 0,-23 2-2 0,-12-12 1 0,0 10-3 0,0 13-121 0</inkml:trace>
  <inkml:trace contextRef="#ctx0" brushRef="#br0">14421 9001 62 0,'-59'-47'6'0,"47"47"-4"0,24-11 3 0,178-2 11 0,-47 13-12 0,0 0 4 0,-84 0 0 0,-47-12-5 0,-12 24-86 0</inkml:trace>
  <inkml:trace contextRef="#ctx0" brushRef="#br0">16779 5346 69 0,'0'0'25'0,"0"-12"-27"0,119 48 2 0,119-60 1 0,95-47-36 0,-201 47-16 0</inkml:trace>
  <inkml:trace contextRef="#ctx0" brushRef="#br0">21804 5096 115 0,'-48'-36'8'0,"60"36"-12"0,203 0-7 0,154-24-27 0,-179 24-20 0</inkml:trace>
  <inkml:trace contextRef="#ctx0" brushRef="#br0">22185 8977 92 0,'-35'-13'2'0,"-14"13"-2"0,121 0 0 0,107 0 1 0,47 0-13 0,-131-10-58 0</inkml:trace>
  <inkml:trace contextRef="#ctx0" brushRef="#br0">9526 16681 61 0,'0'0'8'0,"0"-13"20"0,13-10 0 0,-13-1-10 0,-13 0-3 0,-10 24-5 0,-48-13-4 0,-48 13-2 0,-36 13 0 0,-48-26 0 0,-35 13-4 0,-24 13 0 0,-36-13 0 0,13-35 2 0,-1 23-2 0,35 0 1 0,2 0 0 0,-1-1 0 0,23-10 2 0,25 12 1 0,10-2-3 0,15 26-1 0,9-2 2 0,14 25-2 0,23 12 3 0,60-25-2 0,59-11-2 0,-1-12 1 0,13 0 0 0,13 12 1 0,-13 1 1 0,0 34-1 0,12 24-2 0,12 37 0 0,-12 22 0 0,-1-11-1 0,13 13 0 0,-12-37-2 0,0-48 1 0,12 0-1 0,-12-10 5 0,13-26 0 0,-2 1-1 0,0-1-1 0,25 2 2 0,35-26-1 0,24 13-1 0,48-11-1 0,23 11 0 0,49-12-1 0,23 1-1 0,24-1 2 0,12 0 3 0,12-12 0 0,-13 24 2 0,-11 0 1 0,-12 0-2 0,-24 24-2 0,-10 0 0 0,-51-13 1 0,-11-11-1 0,-22 0 0 0,-37 0 0 0,-35 0 0 0,-25 0 1 0,-23 0 1 0,-1-35 1 0,-10-12 3 0,-13-25 1 0,-13-36-2 0,-10-59 1 0,10 12-3 0,2 50-1 0,-1 44 0 0,12 26-1 0,0 23 2 0,-13-1-2 0,13-10 1 0,-11 12-1 0,-12 11-36 0,23 34-116 0</inkml:trace>
  <inkml:trace contextRef="#ctx0" brushRef="#br0">13516 6548 28 0,'0'0'1'0,"-24"-23"4"0,72 34-1 0,95 1 1 0,47-12 0 0,25 0-3 0,-25 0 1 0,-23 0 1 0,-48-12-2 0,-24 12-3 0,-11-11-46 0,-84 11 36 0</inkml:trace>
  <inkml:trace contextRef="#ctx0" brushRef="#br0">14301 6310 3 0,'0'0'0'0,"-23"-13"18"0,23 3-2 0,0-1-3 0,23-2-6 0,13 13 0 0,12 0-1 0,12 13-2 0,0 21-2 0,-1 3-1 0,23-3 0 0,3 14 0 0,-14-12-1 0,-23 1 2 0,-37-3 0 0,-22 14 2 0,-37-12-1 0,-23 12 0 0,-36-1 0 0,-1 0-1 0,37-10 0 0,47-14-1 0,0-12-1 0,12 14 1 0,0-13-1 0,-11 1 1 0,23-2-1 0,0-11 1 0,-13 12 0 0,13-1-2 0,-11 1 2 0,11-12-2 0,11 0 1 0,2 12 0 0,-1-12-2 0,-12 13-25 0,11-13-40 0</inkml:trace>
  <inkml:trace contextRef="#ctx0" brushRef="#br0">9871 16955 10 0,'0'0'6'0,"0"-12"18"0,0-12-10 0,-11 12 0 0,-1 12 2 0,1 0 1 0,-1 0-6 0,12 0-2 0,0 12-3 0,0-12 5 0,0 0-5 0,12 24 0 0,-1 11-3 0,1 2-1 0,12-3 0 0,-12 3 0 0,12-3 0 0,0-9-1 0,-12-13 1 0,0 12-1 0,11-12 0 0,-11 11 0 0,12-46 2 0,12 0-1 0,-13-14 1 0,25 1-2 0,0-12 1 0,11 1-1 0,-11-12 0 0,12 10 0 0,-14 2 1 0,-21 12 0 0,-1 12 2 0,0-2-3 0,-12 13 1 0,-1 12-1 0,0-13 0 0,-11 13 0 0,0 0 0 0,0-11-8 0,25-1-152 0</inkml:trace>
  <inkml:trace contextRef="#ctx0" brushRef="#br0">1394 18205 14 0,'0'0'3'0,"-13"0"11"0,2-13 3 0,-1 13-10 0,-1 0 3 0,49 0 0 0,0 0-1 0,24 0-3 0,23 0 0 0,13 0-1 0,23 13-2 0,11-13-2 0,14 12 1 0,-13 0-2 0,0-1 3 0,-11-11 0 0,-14 12-1 0,-23-12 2 0,-23 11 0 0,-25-11 1 0,1 0-2 0,0 13 0 0,-13-13-2 0,13 0 1 0,0 0-3 0,-12 0 2 0,12 0-1 0,-12 0 4 0,-1 0-4 0,-11 0 3 0,-1 0-3 0,-11-13 1 0,13 13 1 0,-13-11 1 0,0 11-3 0,0 0 0 0,0-12 1 0,12 12-2 0,-12 0 0 0,11 0-10 0,-11 0-81 0</inkml:trace>
  <inkml:trace contextRef="#ctx0" brushRef="#br0">11087 17669 22 0,'0'-13'9'0,"0"2"6"0,0-1-3 0,0 1 0 0,0-2 2 0,0 13 11 0,0 0-17 0,0 0 6 0,0 0-10 0,0 0 2 0,0-12-4 0,11 12-2 0,-11 0 0 0,0 12 0 0,0-12-1 0,0 13 2 0,0-13-1 0,0 0 0 0,0 0 3 0,0 0-1 0,0 0-3 0,0 0 0 0,-11 11 1 0,11 1-3 0,-12-1-7 0,12-11 3 0,0 0 0 0,-13 13-7 0,2-1-35 0,11 0 0 0</inkml:trace>
  <inkml:trace contextRef="#ctx0" brushRef="#br0">11028 17800 11 0,'-13'0'7'0,"13"-23"6"0,13-49 24 0,-13 60-11 0,0 0-7 0,0 0-9 0,0 12-6 0,11 0-1 0,-11 0 0 0,0 12 0 0,12 0-1 0,-12 12 0 0,11 23-1 0,14 0-1 0,-14 1 1 0,2-12-2 0,-1-24 2 0,-1 0 2 0,13-36 3 0,24-23 0 0,23-49-1 0,13 13 0 0,-38 36-2 0,26-13-15 0,-24 24 14 0,-24 11-1 0,0 14 0 0,-11 11 0 0,-13 0 0 0,0 11-7 0,-25 2-137 0</inkml:trace>
  <inkml:trace contextRef="#ctx0" brushRef="#br0">7407 8583 61 0,'-12'25'6'0,"61"59"-4"0,33-38-1 0,2-21-3 0,-14-37-62 0</inkml:trace>
  <inkml:trace contextRef="#ctx0" brushRef="#br0">7478 8573 12 0,'-11'0'10'0,"-37"-36"0"0,48 11-2 0,25 50 4 0,9 82-1 0,-9 0-8 0,-25-24-4 0,11-47-60 0</inkml:trace>
  <inkml:trace contextRef="#ctx0" brushRef="#br0">7729 7691 26 0,'0'0'0'0,"-24"-12"13"0,24 24-11 0,60 0-1 0,11-12 0 0,24 0 0 0,-11-12-5 0,-49 12-33 0</inkml:trace>
  <inkml:trace contextRef="#ctx0" brushRef="#br0">7859 7524 21 0,'-36'13'26'0,"13"82"-14"0,35 23-10 0,12-22-9 0,-24-24-47 0</inkml:trace>
  <inkml:trace contextRef="#ctx0" brushRef="#br0">6455 8562 42 0,'0'0'0'0,"-36"0"9"0,36-13-8 0,59-24-1 0,25-10 0 0,11 35 1 0,0 0-1 0,-23 1-3 0,-36-1-43 0</inkml:trace>
  <inkml:trace contextRef="#ctx0" brushRef="#br0">6598 8286 45 0,'-25'13'10'0,"-9"95"2"0,81 81-22 0,-35-165-43 0</inkml:trace>
  <inkml:trace contextRef="#ctx0" brushRef="#br0">7562 6715 43 0,'-25'-12'4'0,"25"0"-4"0,61 24 0 0,46 47-1 0,-12-34 0 0,0-13-44 0</inkml:trace>
  <inkml:trace contextRef="#ctx0" brushRef="#br0">7693 6536 47 0,'0'0'0'0,"-71"48"6"0,47 71-3 0,24-23-3 0,24 11-22 0,-12-96-11 0</inkml:trace>
  <inkml:trace contextRef="#ctx0" brushRef="#br0">6430 5715 3 0,'-11'0'1'0,"-25"-59"12"0,36 35-7 0,11 0-1 0,38 12 2 0,10 12-3 0,48 0-3 0,23 0-1 0,-9-24-10 0,-63 24-18 0</inkml:trace>
  <inkml:trace contextRef="#ctx0" brushRef="#br0">6632 5370 40 0,'-59'47'10'0,"36"96"-3"0,71 48-6 0,23 47-49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13695 11382 44 0,'-12'-11'7'0,"-24"-13"-4"0,36 11 10 0,0 2 9 0,12-1-13 0,59 12-4 0,96-11 1 0,71 11-1 0,72-13-1 0,11 1-3 0,1 12 0 0,-48 0 0 0,-85 0 0 0,-128 12 0 0,-86-12 7 0,-118 0-5 0,-106 0-2 0,-85-12 0 0,-45 12 0 0,-15 12-1 0,47 12-1 0,86-12 1 0,130-12 0 0,107 11 1 0,108 2 0 0,130-13 0 0,108-13 1 0,47 2 1 0,-24-1-3 0,-71 12 0 0,-95 23 0 0,-143-10 1 0,-108-1 1 0,-143-12-2 0,-107 12 2 0,-46 11-2 0,23-12-2 0,107 2 2 0,142-13 0 0,144 0 0 0,142-13 1 0,156 2 1 0,47-1-1 0,-12 1-1 0,-119 22 0 0,-119-11 2 0,-143 12 3 0,-96-24-1 0,-58 12-76 0,118 0 12 0</inkml:trace>
  <inkml:trace contextRef="#ctx0" brushRef="#br0">14874 13097 24 0,'0'0'0'0,"0"-13"13"0,-13-81 11 0,2 10 7 0,-1 36 0 0,24 37-8 0,-1 82-9 0,2 156-1 0,-13 130-3 0,0-36-3 0,12-72-2 0,-1-69 0 0,-11-73-2 0,0-84-1 0,0-82-70 0,12 0-56 0</inkml:trace>
  <inkml:trace contextRef="#ctx0" brushRef="#br0">15206 13645 68 0,'-11'-48'13'0,"-1"-23"13"0,12 10 2 0,23 14-9 0,13 0-4 0,24 36-8 0,-12 11-4 0,12 46-1 0,-26 13 0 0,-21 2 1 0,-37-1 0 0,-22-13-2 0,21-23 1 0,1-13-1 0,24-11 1 0,0-23 0 0,24-25-2 0,1 0 0 0,9-11 1 0,2 11-1 0,12 12 1 0,-24 13-1 0,-12 0 0 0,-24 10 0 0,0 26 0 0,-36 33-1 0,23 26 1 0,38 11-1 0,59-11 1 0,22-37-1 0,-34-12 1 0,-24-23 1 0,-36 0 1 0,-12-11-1 0,0-1 0 0,24 24 0 0,0-12-2 0,-12 0 1 0,0 0 2 0,0 0-2 0,0 0 0 0,0 0 1 0,0 0-1 0,11 0 1 0,-11 0 0 0,0-12-1 0,0 12 0 0,0 0 0 0,0 0 0 0,13-11 1 0,-1 11-1 0,-1-12-15 0,-11 0-150 0</inkml:trace>
  <inkml:trace contextRef="#ctx0" brushRef="#br0">13409 13406 91 0,'-13'-12'11'0,"13"-11"21"0,13 58 0 0,-1 61-17 0,-12 47-6 0,11-60-2 0,2-24-1 0,-13-23-1 0,0 0-2 0,0-12-1 0,-13-24 0 0,13 0 1 0,-11-48-1 0,-1-12 0 0,-1 13-1 0,2-13-1 0,-1-22 0 0,1-14 2 0,11 37-1 0,11-12-1 0,1 10 0 0,-12-10-1 0,11 23 2 0,14 13 0 0,-1 11-2 0,23 24 0 0,13 0 1 0,-1 47-1 0,-11 13 1 0,-24-1-2 0,0-11 5 0,-24 0-4 0,-37 0 2 0,-10-25-1 0,1-12 1 0,9 2-1 0,1-13-7 0,12-13-37 0,12 13-107 0</inkml:trace>
  <inkml:trace contextRef="#ctx0" brushRef="#br0">14385 12787 44 0,'0'-13'12'0,"0"3"1"0,0-14 16 0,0 0-12 0,0 0 5 0,0 24-6 0,-12 0-9 0,-24 11 0 0,0 14-3 0,2 11-1 0,-14 11-1 0,0 37-1 0,-23 0 0 0,-1 34 1 0,0 37-1 0,25 24-1 0,23-24 1 0,24 58-1 0,48-58 1 0,47-24 0 0,35-48 0 0,-21-24 1 0,-39-46-1 0,-57-1 3 0,-26-24 0 0,-10-24-12 0,-1-12-144 0</inkml:trace>
  <inkml:trace contextRef="#ctx0" brushRef="#br0">14552 13383 125 0,'-47'-23'7'0,"-1"23"24"0,36 11-17 0,12 12-7 0,12-23 0 0,0 12-1 0,-12-24-2 0,0 1-1 0,0-12-3 0,-12-2 3 0,-24 13-3 0,-23 24 2 0,-13 36-2 0,12 34 3 0,24 2-2 0,61 12-1 0,57-37 0 0,2-22 1 0,-24-26 0 0,-36-11 1 0,-11 0-1 0,-13-11-41 0,11 11-105 0</inkml:trace>
  <inkml:trace contextRef="#ctx0" brushRef="#br0">15886 12966 60 0,'-24'-24'30'0,"0"-23"2"0,24 23-5 0,24 11-12 0,46 84-6 0,51 145-2 0,-38 57-3 0,-72-11-1 0,-83-71 8 0,-46-84 1 0,23-59-5 0,71-25-4 0,12-34-14 0,36-37-152 0</inkml:trace>
  <inkml:trace contextRef="#ctx0" brushRef="#br0">12933 15192 5 0,'0'0'0'0,"0"-35"41"0,0 22-14 0,0 38 5 0,0 58-17 0,0 12-6 0,0 12-2 0,0 1 1 0,0-24-3 0,0-26 0 0,0-22-2 0,0-12 2 0,0-12 3 0,-12-24-3 0,-1-35-1 0,2 10-3 0,11-22 0 0,0 0 2 0,-12-1-2 0,12-11-1 0,0-1 1 0,12 12 0 0,-12-11 0 0,11 0-2 0,2-13 3 0,-13 13-1 0,23 24-1 0,-11 22 0 0,24 2 1 0,0 23-2 0,23 23 0 0,-11 49-1 0,-24-1 2 0,-36-34 5 0,-25-3 3 0,-33 3-6 0,-14-3-4 0,25 39-86 0,47-73 22 0</inkml:trace>
  <inkml:trace contextRef="#ctx0" brushRef="#br0">13695 14788 22 0,'12'-12'20'0,"0"-12"15"0,-1 1-21 0,0 10 3 0,-11 1 1 0,-11 0-8 0,0-1-4 0,-25 26-3 0,-13-13 1 0,13 37 0 0,2 10 1 0,-14 36 1 0,-23 72-1 0,-1 71-2 0,48 0-2 0,60-35 0 0,47-48 1 0,26-48-2 0,-39-59 3 0,-34-24-2 0,-12-24 3 0,-12-24-30 0,-12 24-98 0</inkml:trace>
  <inkml:trace contextRef="#ctx0" brushRef="#br0">13683 15276 35 0,'0'-24'25'0,"-13"0"5"0,13 24-20 0,0 37 1 0,13 9 0 0,-1 2-4 0,0 0-2 0,22-24-2 0,2-14 0 0,25-10 0 0,-2-34-1 0,-23-14-1 0,-13 12 3 0,-10-22-3 0,-13-3 1 0,12 26 0 0,-12 10 2 0,0 14 1 0,0 22-3 0,0 26-1 0,0 58 0 0,0 36 0 0,0 24 1 0,0-13-2 0,0-46 2 0,-25-61 3 0,-9-35 5 0,-27-35-6 0,38-14-2 0,-2 38-2 0,50 11-17 0,10-12-114 0</inkml:trace>
  <inkml:trace contextRef="#ctx0" brushRef="#br0">14230 15359 58 0,'-11'-12'26'0,"-1"1"18"0,24 11-32 0,47 0-6 0,13-13-4 0,-1 1 0 0,-47 0-1 0,-12 12-10 0,0 12-107 0</inkml:trace>
  <inkml:trace contextRef="#ctx0" brushRef="#br0">14219 15491 33 0,'-12'11'19'0,"-1"-11"23"0,26 0-29 0,23 0-1 0,22-11-5 0,3-2-5 0,-26 1 0 0,-11 0 0 0,-12-1-93 0</inkml:trace>
  <inkml:trace contextRef="#ctx0" brushRef="#br0">14743 15265 48 0,'0'0'0'0,"0"-25"41"0,0 25-13 0,0 48-16 0,0 23-2 0,11 11-2 0,1-21 1 0,0-25-3 0,-12-12 0 0,0-36 0 0,0-36-2 0,0 0-3 0,0 1 0 0,0-24 0 0,0 0-1 0,-12-2 1 0,12 50-1 0,0 23 0 0,0 35 0 0,0 60 2 0,0-11 0 0,0-13 0 0,12-34 3 0,-12-26-1 0,0-35 0 0,0-35-2 0,-12 10-3 0,12 38 2 0,0-1-1 0,0 1-39 0,12 11-68 0</inkml:trace>
  <inkml:trace contextRef="#ctx0" brushRef="#br0">15172 14621 29 0,'0'-47'42'0,"0"22"-26"0,0 13-4 0,0 12-1 0,0 60 11 0,0 83-2 0,-37 119-8 0,26 83-7 0,22-12-4 0,26-47-1 0,-14-107 4 0,-23-84 4 0,11-59-2 0,-11-48 2 0,25-59-40 0,-1 23-93 0</inkml:trace>
  <inkml:trace contextRef="#ctx0" brushRef="#br0">15421 15288 42 0,'0'-12'6'0,"0"-36"31"0,0 1-5 0,0 10-6 0,12 3-10 0,24 21-9 0,0 37-2 0,10 59 0 0,-21 12-2 0,-25-11 1 0,-12-13 3 0,-23-34-3 0,11-14-1 0,0-71 2 0,36 1-4 0,36-13-1 0,-2 12-1 0,15 2 2 0,-14-4-1 0,-23 27 0 0,-24 12 1 0,-47 11-1 0,-2 23-1 0,13 38 1 0,25-3 1 0,35-11-1 0,35-10 1 0,1-3-1 0,-13-21 3 0,-22-13-32 0,10-13-117 0</inkml:trace>
  <inkml:trace contextRef="#ctx0" brushRef="#br0">15922 14729 77 0,'23'-13'13'0,"61"97"15"0,-13 142-15 0,-11 47-7 0,-84-47-4 0,-59-71 4 0,-2-84-2 0,62-46-2 0,23-37-58 0,12-12-22 0</inkml:trace>
  <inkml:trace contextRef="#ctx0" brushRef="#br0">26352 11978 255 0,'0'0'0'0</inkml:trace>
  <inkml:trace contextRef="#ctx0" brushRef="#br0">4323 15288 9 0,'0'-12'22'0,"-12"1"-6"0,12 11-3 0,0-13 3 0,0 37 2 0,12-1-9 0,0-11-3 0,12 13-1 0,0-14 1 0,-12 12-2 0,-2 2-2 0,3-25 0 0,-1 0-1 0,-1 0 1 0,25-25-1 0,24-22 0 0,0-24 0 0,11 23-1 0,-11 1 1 0,-2 0-1 0,-33 22 1 0,-14 25-2 0,14-25 2 0,11-9-4 0,-12 22-108 0</inkml:trace>
  <inkml:trace contextRef="#ctx0" brushRef="#br0">9027 15311 8 0,'0'0'0'0,"0"0"5"0,0 12 11 0,12 12 0 0,0 12-7 0,0 0 3 0,-2-14-3 0,3-9-2 0,23-26-1 0,47-45-2 0,25-14-3 0,-1 13 1 0,-60 35 1 0,37-35 5 0,-49 47-7 0,-11-1 0 0,-24 13-3 0,-13 37-35 0,-21-26-24 0</inkml:trace>
  <inkml:trace contextRef="#ctx0" brushRef="#br0">7263 15050 3 0,'0'0'16'0,"13"0"-2"0,-1 0-7 0,-12 10 1 0,11 15-1 0,2 11 2 0,10 0 0 0,2-1-4 0,-14 1-1 0,25-24 2 0,1-37-2 0,56-46-1 0,27-13-1 0,-25 38 0 0,-47 21 1 0,-25 14 0 0,-10-12-1 0,23-2-1 0,-13 13-10 0,-11 24-64 0</inkml:trace>
  <inkml:trace contextRef="#ctx0" brushRef="#br0">12348 17026 1 0,'0'0'1'0,"-11"-24"12"0,22-23 1 0,2 35-1 0,-13 12-6 0,0 35 2 0,0-11-2 0,12 0-1 0,12-12-2 0,-12-1-1 0,-1 2-2 0,1-1 0 0,13-12 1 0,22-25 0 0,36-22 0 0,36-36 0 0,-23 35-1 0,-26 12 0 0,-34 13-1 0,-11 0 4 0,-2 10 1 0,-11 1 0 0,12 0-3 0,1 12-1 0,-14-13 1 0,-11 2-1 0,12 11 1 0,-12-12-2 0,11 1 0 0,2 11 0 0,-1-24-23 0,-1 24-57 0</inkml:trace>
  <inkml:trace contextRef="#ctx0" brushRef="#br0">6026 17574 2 0,'0'0'2'0,"0"-12"9"0,0 1-5 0,12 11-2 0,-1 11 2 0,2 1-1 0,10-12 7 0,-11 11-6 0,12 37-4 0,-12-12 0 0,12 22-4 0,-12-8 2 0,0-16-1 0,12-9 1 0,11-25 1 0,1-12 1 0,24-35 0 0,23-13 2 0,0-24-1 0,13 2-7 0,-49 45 5 0,-11-10 0 0,0 10 2 0,-14 14 1 0,-9-1-1 0,-1 0-1 0,-1 11-8 0,2 13-62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1096 10561 22 0,'-37'-23'23'0,"3"34"5"0,22 37 3 0,-1 23-16 0,26-12-5 0,46-47 1 0,48-83-2 0,72-84-5 0,46 0-3 0,-46 48-1 0,-83 60 1 0,-49 34-1 0,-11 13-51 0,-12 0-17 0</inkml:trace>
  <inkml:trace contextRef="#ctx0" brushRef="#br0">4811 10467 62 0,'-12'0'3'0,"-35"71"26"0,130-96 22 0,119-105-45 0,107-62-12 0,38 50-127 0</inkml:trace>
  <inkml:trace contextRef="#ctx0" brushRef="#br0">9073 10488 62 0,'-22'-10'28'0,"22"-14"-18"0,130-72-7 0,156-71-6 0,25 25-83 0</inkml:trace>
  <inkml:trace contextRef="#ctx0" brushRef="#br0">12099 10394 115 0,'-48'-24'24'0,"36"24"-17"0,203-108-12 0,83-10-102 0</inkml:trace>
  <inkml:trace contextRef="#ctx0" brushRef="#br0">10551 12418 38 0,'-13'-12'24'0,"-10"-59"20"0,23 129-13 0,-13 74-17 0,13 12-9 0,36-26-2 0,0-34-3 0,-36-13-33 0,-47-23-82 0</inkml:trace>
  <inkml:trace contextRef="#ctx0" brushRef="#br0">10349 12359 80 0,'-24'-37'5'0,"37"3"-3"0,44 9 24 0,28 37-8 0,34 48-9 0,12 48-6 0,0 22 1 0,-60-11-2 0,-95-12 3 0,-71-35 2 0,-48-1-1 0,36-34-3 0,82-26-37 0,50-22-72 0</inkml:trace>
  <inkml:trace contextRef="#ctx0" brushRef="#br0">11170 12632 126 0,'0'-11'14'0,"-47"-1"-2"0,58 12-11 0,13 0-125 0</inkml:trace>
  <inkml:trace contextRef="#ctx0" brushRef="#br0">11492 12228 48 0,'-13'-24'19'0,"-23"0"8"0,49 11-12 0,23-10-2 0,47 0-5 0,24 11-3 0,-1-1-3 0,-21 2 1 0,-38 11-1 0,-36-23 0 0,-22 10 1 0,-24 1-2 0,-37 0-1 0,37-1 0 0,11 13 2 0,12 84 2 0,12 48 2 0,36 23 1 0,-13-36-1 0,13-36-3 0,0-24-1 0,-24 13-52 0,-12-48-54 0</inkml:trace>
  <inkml:trace contextRef="#ctx0" brushRef="#br0">12302 12383 140 0,'0'0'0'0,"-36"-11"8"0,48 22-12 0,-12-1-74 0,0-10 33 0</inkml:trace>
  <inkml:trace contextRef="#ctx0" brushRef="#br0">10338 13502 79 0,'-97'24'10'0,"-21"47"-2"0,70-48 6 0,36-10-5 0,59-26-1 0,120-71 2 0,143-21 1 0,165-3-3 0,85 24-5 0,-47 37 1 0,-157 23 3 0,-129 1 6 0,-131 12 1 0,-74-2 3 0,-33 1-5 0,-12-24-10 0,-14 13-17 0,-10-2-136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24" name="Google Shape;292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p1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
        <p:nvSpPr>
          <p:cNvPr id="3057" name="Google Shape;305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8" name="Google Shape;3058;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p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3072" name="Google Shape;307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3" name="Google Shape;3073;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086" name="Google Shape;308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91" name="Google Shape;309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18" name="Google Shape;311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48" name="Google Shape;314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170" name="Google Shape;317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5" name="Google Shape;317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08" name="Google Shape;320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16" name="Google Shape;321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30" name="Google Shape;29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42" name="Google Shape;324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9"/>
        <p:cNvGrpSpPr/>
        <p:nvPr/>
      </p:nvGrpSpPr>
      <p:grpSpPr>
        <a:xfrm>
          <a:off x="0" y="0"/>
          <a:ext cx="0" cy="0"/>
          <a:chOff x="0" y="0"/>
          <a:chExt cx="0" cy="0"/>
        </a:xfrm>
      </p:grpSpPr>
      <p:sp>
        <p:nvSpPr>
          <p:cNvPr id="3260" name="Google Shape;3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61" name="Google Shape;326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72" name="Google Shape;327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88" name="Google Shape;328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20" name="Google Shape;332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32" name="Google Shape;333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3343" name="Google Shape;334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48" name="Google Shape;334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9" name="Google Shape;336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88" name="Google Shape;338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39" name="Google Shape;293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14350" lvl="0" indent="-438150" algn="l" rtl="0">
              <a:lnSpc>
                <a:spcPct val="150000"/>
              </a:lnSpc>
              <a:spcBef>
                <a:spcPts val="0"/>
              </a:spcBef>
              <a:spcAft>
                <a:spcPts val="0"/>
              </a:spcAft>
              <a:buClr>
                <a:schemeClr val="dk1"/>
              </a:buClr>
              <a:buSzPts val="1200"/>
              <a:buFont typeface="Arial"/>
              <a:buNone/>
            </a:pPr>
            <a:endParaRPr/>
          </a:p>
        </p:txBody>
      </p:sp>
      <p:sp>
        <p:nvSpPr>
          <p:cNvPr id="2940" name="Google Shape;2940;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2941" name="Google Shape;2941;p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7" name="Google Shape;340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9"/>
        <p:cNvGrpSpPr/>
        <p:nvPr/>
      </p:nvGrpSpPr>
      <p:grpSpPr>
        <a:xfrm>
          <a:off x="0" y="0"/>
          <a:ext cx="0" cy="0"/>
          <a:chOff x="0" y="0"/>
          <a:chExt cx="0" cy="0"/>
        </a:xfrm>
      </p:grpSpPr>
      <p:sp>
        <p:nvSpPr>
          <p:cNvPr id="3420" name="Google Shape;3420;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21" name="Google Shape;342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6"/>
        <p:cNvGrpSpPr/>
        <p:nvPr/>
      </p:nvGrpSpPr>
      <p:grpSpPr>
        <a:xfrm>
          <a:off x="0" y="0"/>
          <a:ext cx="0" cy="0"/>
          <a:chOff x="0" y="0"/>
          <a:chExt cx="0" cy="0"/>
        </a:xfrm>
      </p:grpSpPr>
      <p:sp>
        <p:nvSpPr>
          <p:cNvPr id="3427" name="Google Shape;3427;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28" name="Google Shape;342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9"/>
        <p:cNvGrpSpPr/>
        <p:nvPr/>
      </p:nvGrpSpPr>
      <p:grpSpPr>
        <a:xfrm>
          <a:off x="0" y="0"/>
          <a:ext cx="0" cy="0"/>
          <a:chOff x="0" y="0"/>
          <a:chExt cx="0" cy="0"/>
        </a:xfrm>
      </p:grpSpPr>
      <p:sp>
        <p:nvSpPr>
          <p:cNvPr id="3920" name="Google Shape;3920;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1" name="Google Shape;392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2947" name="Google Shape;294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p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
        <p:nvSpPr>
          <p:cNvPr id="2952" name="Google Shape;295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3" name="Google Shape;2953;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p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2963" name="Google Shape;296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4" name="Google Shape;296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2"/>
        <p:cNvGrpSpPr/>
        <p:nvPr/>
      </p:nvGrpSpPr>
      <p:grpSpPr>
        <a:xfrm>
          <a:off x="0" y="0"/>
          <a:ext cx="0" cy="0"/>
          <a:chOff x="0" y="0"/>
          <a:chExt cx="0" cy="0"/>
        </a:xfrm>
      </p:grpSpPr>
      <p:sp>
        <p:nvSpPr>
          <p:cNvPr id="2973" name="Google Shape;2973;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2974" name="Google Shape;297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5" name="Google Shape;297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
        <p:nvSpPr>
          <p:cNvPr id="2987" name="Google Shape;298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8" name="Google Shape;298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p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
        <p:nvSpPr>
          <p:cNvPr id="3018" name="Google Shape;30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9" name="Google Shape;301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6.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6.xml" /></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7.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8.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3.xml" /><Relationship Id="rId4" Type="http://schemas.openxmlformats.org/officeDocument/2006/relationships/image" Target="../media/image8.png"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4.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Master" Target="../slideMasters/slideMaster5.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6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6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6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6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6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6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6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6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6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grpSp>
        <p:nvGrpSpPr>
          <p:cNvPr id="140" name="Google Shape;140;p112"/>
          <p:cNvGrpSpPr/>
          <p:nvPr/>
        </p:nvGrpSpPr>
        <p:grpSpPr>
          <a:xfrm>
            <a:off x="0" y="1295400"/>
            <a:ext cx="7010400" cy="46038"/>
            <a:chOff x="1905000" y="6553200"/>
            <a:chExt cx="7010400" cy="45719"/>
          </a:xfrm>
        </p:grpSpPr>
        <p:sp>
          <p:nvSpPr>
            <p:cNvPr id="141" name="Google Shape;141;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2" name="Google Shape;142;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3" name="Google Shape;143;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44" name="Google Shape;144;p112"/>
          <p:cNvGrpSpPr/>
          <p:nvPr/>
        </p:nvGrpSpPr>
        <p:grpSpPr>
          <a:xfrm>
            <a:off x="2133600" y="6553200"/>
            <a:ext cx="7010400" cy="46038"/>
            <a:chOff x="1905000" y="6553200"/>
            <a:chExt cx="7010400" cy="45719"/>
          </a:xfrm>
        </p:grpSpPr>
        <p:sp>
          <p:nvSpPr>
            <p:cNvPr id="145" name="Google Shape;145;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6" name="Google Shape;146;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7" name="Google Shape;147;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48" name="Google Shape;148;p11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49" name="Google Shape;149;p11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50" name="Google Shape;150;p11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1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046"/>
        <p:cNvGrpSpPr/>
        <p:nvPr/>
      </p:nvGrpSpPr>
      <p:grpSpPr>
        <a:xfrm>
          <a:off x="0" y="0"/>
          <a:ext cx="0" cy="0"/>
          <a:chOff x="0" y="0"/>
          <a:chExt cx="0" cy="0"/>
        </a:xfrm>
      </p:grpSpPr>
      <p:sp>
        <p:nvSpPr>
          <p:cNvPr id="1047" name="Google Shape;1047;p23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48" name="Google Shape;1048;p230"/>
          <p:cNvGrpSpPr/>
          <p:nvPr/>
        </p:nvGrpSpPr>
        <p:grpSpPr>
          <a:xfrm>
            <a:off x="2084388" y="6550027"/>
            <a:ext cx="7059612" cy="49213"/>
            <a:chOff x="2083888" y="6550671"/>
            <a:chExt cx="7060112" cy="48665"/>
          </a:xfrm>
        </p:grpSpPr>
        <p:sp>
          <p:nvSpPr>
            <p:cNvPr id="1049" name="Google Shape;1049;p2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0" name="Google Shape;1050;p2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1" name="Google Shape;1051;p2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52" name="Google Shape;1052;p23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53" name="Google Shape;1053;p230"/>
          <p:cNvGrpSpPr/>
          <p:nvPr/>
        </p:nvGrpSpPr>
        <p:grpSpPr>
          <a:xfrm>
            <a:off x="2133600" y="6553200"/>
            <a:ext cx="7010400" cy="46038"/>
            <a:chOff x="1905000" y="6553200"/>
            <a:chExt cx="7010400" cy="45719"/>
          </a:xfrm>
        </p:grpSpPr>
        <p:sp>
          <p:nvSpPr>
            <p:cNvPr id="1054" name="Google Shape;1054;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5" name="Google Shape;1055;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6" name="Google Shape;1056;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57" name="Google Shape;1057;p230"/>
          <p:cNvGrpSpPr/>
          <p:nvPr/>
        </p:nvGrpSpPr>
        <p:grpSpPr>
          <a:xfrm>
            <a:off x="0" y="1295400"/>
            <a:ext cx="7010400" cy="46038"/>
            <a:chOff x="1905000" y="6553200"/>
            <a:chExt cx="7010400" cy="45719"/>
          </a:xfrm>
        </p:grpSpPr>
        <p:sp>
          <p:nvSpPr>
            <p:cNvPr id="1058" name="Google Shape;1058;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59" name="Google Shape;1059;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0" name="Google Shape;1060;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61" name="Google Shape;1061;p23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2" name="Google Shape;1062;p23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063"/>
        <p:cNvGrpSpPr/>
        <p:nvPr/>
      </p:nvGrpSpPr>
      <p:grpSpPr>
        <a:xfrm>
          <a:off x="0" y="0"/>
          <a:ext cx="0" cy="0"/>
          <a:chOff x="0" y="0"/>
          <a:chExt cx="0" cy="0"/>
        </a:xfrm>
      </p:grpSpPr>
      <p:sp>
        <p:nvSpPr>
          <p:cNvPr id="1064" name="Google Shape;1064;p23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65" name="Google Shape;1065;p231"/>
          <p:cNvGrpSpPr/>
          <p:nvPr/>
        </p:nvGrpSpPr>
        <p:grpSpPr>
          <a:xfrm>
            <a:off x="2084388" y="6550027"/>
            <a:ext cx="7059612" cy="49213"/>
            <a:chOff x="2083888" y="6550671"/>
            <a:chExt cx="7060112" cy="48665"/>
          </a:xfrm>
        </p:grpSpPr>
        <p:sp>
          <p:nvSpPr>
            <p:cNvPr id="1066" name="Google Shape;1066;p2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7" name="Google Shape;1067;p2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68" name="Google Shape;1068;p2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69" name="Google Shape;1069;p23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70" name="Google Shape;1070;p231"/>
          <p:cNvGrpSpPr/>
          <p:nvPr/>
        </p:nvGrpSpPr>
        <p:grpSpPr>
          <a:xfrm>
            <a:off x="2133600" y="6553200"/>
            <a:ext cx="7010400" cy="46038"/>
            <a:chOff x="1905000" y="6553200"/>
            <a:chExt cx="7010400" cy="45719"/>
          </a:xfrm>
        </p:grpSpPr>
        <p:sp>
          <p:nvSpPr>
            <p:cNvPr id="1071" name="Google Shape;1071;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2" name="Google Shape;1072;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3" name="Google Shape;1073;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74" name="Google Shape;1074;p231"/>
          <p:cNvGrpSpPr/>
          <p:nvPr/>
        </p:nvGrpSpPr>
        <p:grpSpPr>
          <a:xfrm>
            <a:off x="0" y="1295400"/>
            <a:ext cx="7010400" cy="46038"/>
            <a:chOff x="1905000" y="6553200"/>
            <a:chExt cx="7010400" cy="45719"/>
          </a:xfrm>
        </p:grpSpPr>
        <p:sp>
          <p:nvSpPr>
            <p:cNvPr id="1075" name="Google Shape;1075;p2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6" name="Google Shape;1076;p2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77" name="Google Shape;1077;p2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78" name="Google Shape;1078;p23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9" name="Google Shape;1079;p23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080"/>
        <p:cNvGrpSpPr/>
        <p:nvPr/>
      </p:nvGrpSpPr>
      <p:grpSpPr>
        <a:xfrm>
          <a:off x="0" y="0"/>
          <a:ext cx="0" cy="0"/>
          <a:chOff x="0" y="0"/>
          <a:chExt cx="0" cy="0"/>
        </a:xfrm>
      </p:grpSpPr>
      <p:sp>
        <p:nvSpPr>
          <p:cNvPr id="1081" name="Google Shape;1081;p23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82" name="Google Shape;1082;p232"/>
          <p:cNvGrpSpPr/>
          <p:nvPr/>
        </p:nvGrpSpPr>
        <p:grpSpPr>
          <a:xfrm>
            <a:off x="2084388" y="6550027"/>
            <a:ext cx="7059612" cy="49213"/>
            <a:chOff x="2083888" y="6550671"/>
            <a:chExt cx="7060112" cy="48665"/>
          </a:xfrm>
        </p:grpSpPr>
        <p:sp>
          <p:nvSpPr>
            <p:cNvPr id="1083" name="Google Shape;1083;p2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4" name="Google Shape;1084;p2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5" name="Google Shape;1085;p2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86" name="Google Shape;1086;p23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87" name="Google Shape;1087;p232"/>
          <p:cNvGrpSpPr/>
          <p:nvPr/>
        </p:nvGrpSpPr>
        <p:grpSpPr>
          <a:xfrm>
            <a:off x="2133600" y="6553200"/>
            <a:ext cx="7010400" cy="46038"/>
            <a:chOff x="1905000" y="6553200"/>
            <a:chExt cx="7010400" cy="45719"/>
          </a:xfrm>
        </p:grpSpPr>
        <p:sp>
          <p:nvSpPr>
            <p:cNvPr id="1088" name="Google Shape;1088;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89" name="Google Shape;1089;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0" name="Google Shape;1090;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91" name="Google Shape;1091;p232"/>
          <p:cNvGrpSpPr/>
          <p:nvPr/>
        </p:nvGrpSpPr>
        <p:grpSpPr>
          <a:xfrm>
            <a:off x="0" y="1295400"/>
            <a:ext cx="7010400" cy="46038"/>
            <a:chOff x="1905000" y="6553200"/>
            <a:chExt cx="7010400" cy="45719"/>
          </a:xfrm>
        </p:grpSpPr>
        <p:sp>
          <p:nvSpPr>
            <p:cNvPr id="1092" name="Google Shape;1092;p2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3" name="Google Shape;1093;p2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94" name="Google Shape;1094;p2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95" name="Google Shape;1095;p23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6" name="Google Shape;1096;p23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097"/>
        <p:cNvGrpSpPr/>
        <p:nvPr/>
      </p:nvGrpSpPr>
      <p:grpSpPr>
        <a:xfrm>
          <a:off x="0" y="0"/>
          <a:ext cx="0" cy="0"/>
          <a:chOff x="0" y="0"/>
          <a:chExt cx="0" cy="0"/>
        </a:xfrm>
      </p:grpSpPr>
      <p:sp>
        <p:nvSpPr>
          <p:cNvPr id="1098" name="Google Shape;1098;p233"/>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99" name="Google Shape;1099;p233"/>
          <p:cNvGrpSpPr/>
          <p:nvPr/>
        </p:nvGrpSpPr>
        <p:grpSpPr>
          <a:xfrm>
            <a:off x="2084388" y="6550027"/>
            <a:ext cx="7059612" cy="49213"/>
            <a:chOff x="2083888" y="6550671"/>
            <a:chExt cx="7060112" cy="48665"/>
          </a:xfrm>
        </p:grpSpPr>
        <p:sp>
          <p:nvSpPr>
            <p:cNvPr id="1100" name="Google Shape;1100;p23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1" name="Google Shape;1101;p23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2" name="Google Shape;1102;p23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03" name="Google Shape;1103;p233"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04" name="Google Shape;1104;p233"/>
          <p:cNvGrpSpPr/>
          <p:nvPr/>
        </p:nvGrpSpPr>
        <p:grpSpPr>
          <a:xfrm>
            <a:off x="2133600" y="6553200"/>
            <a:ext cx="7010400" cy="46038"/>
            <a:chOff x="1905000" y="6553200"/>
            <a:chExt cx="7010400" cy="45719"/>
          </a:xfrm>
        </p:grpSpPr>
        <p:sp>
          <p:nvSpPr>
            <p:cNvPr id="1105" name="Google Shape;1105;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6" name="Google Shape;1106;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07" name="Google Shape;1107;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08" name="Google Shape;1108;p233"/>
          <p:cNvGrpSpPr/>
          <p:nvPr/>
        </p:nvGrpSpPr>
        <p:grpSpPr>
          <a:xfrm>
            <a:off x="0" y="1295400"/>
            <a:ext cx="7010400" cy="46038"/>
            <a:chOff x="1905000" y="6553200"/>
            <a:chExt cx="7010400" cy="45719"/>
          </a:xfrm>
        </p:grpSpPr>
        <p:sp>
          <p:nvSpPr>
            <p:cNvPr id="1109" name="Google Shape;1109;p2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0" name="Google Shape;1110;p2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1" name="Google Shape;1111;p2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12" name="Google Shape;1112;p23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3" name="Google Shape;1113;p23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114"/>
        <p:cNvGrpSpPr/>
        <p:nvPr/>
      </p:nvGrpSpPr>
      <p:grpSpPr>
        <a:xfrm>
          <a:off x="0" y="0"/>
          <a:ext cx="0" cy="0"/>
          <a:chOff x="0" y="0"/>
          <a:chExt cx="0" cy="0"/>
        </a:xfrm>
      </p:grpSpPr>
      <p:sp>
        <p:nvSpPr>
          <p:cNvPr id="1115" name="Google Shape;1115;p23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16" name="Google Shape;1116;p234"/>
          <p:cNvGrpSpPr/>
          <p:nvPr/>
        </p:nvGrpSpPr>
        <p:grpSpPr>
          <a:xfrm>
            <a:off x="2084388" y="6550027"/>
            <a:ext cx="7059612" cy="49213"/>
            <a:chOff x="2083888" y="6550671"/>
            <a:chExt cx="7060112" cy="48665"/>
          </a:xfrm>
        </p:grpSpPr>
        <p:sp>
          <p:nvSpPr>
            <p:cNvPr id="1117" name="Google Shape;1117;p23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8" name="Google Shape;1118;p23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19" name="Google Shape;1119;p23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20" name="Google Shape;1120;p234"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21" name="Google Shape;1121;p234"/>
          <p:cNvGrpSpPr/>
          <p:nvPr/>
        </p:nvGrpSpPr>
        <p:grpSpPr>
          <a:xfrm>
            <a:off x="2133600" y="6553200"/>
            <a:ext cx="7010400" cy="46038"/>
            <a:chOff x="1905000" y="6553200"/>
            <a:chExt cx="7010400" cy="45719"/>
          </a:xfrm>
        </p:grpSpPr>
        <p:sp>
          <p:nvSpPr>
            <p:cNvPr id="1122" name="Google Shape;1122;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3" name="Google Shape;1123;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4" name="Google Shape;1124;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25" name="Google Shape;1125;p234"/>
          <p:cNvGrpSpPr/>
          <p:nvPr/>
        </p:nvGrpSpPr>
        <p:grpSpPr>
          <a:xfrm>
            <a:off x="0" y="1295400"/>
            <a:ext cx="7010400" cy="46038"/>
            <a:chOff x="1905000" y="6553200"/>
            <a:chExt cx="7010400" cy="45719"/>
          </a:xfrm>
        </p:grpSpPr>
        <p:sp>
          <p:nvSpPr>
            <p:cNvPr id="1126" name="Google Shape;1126;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7" name="Google Shape;1127;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28" name="Google Shape;1128;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29" name="Google Shape;1129;p23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0" name="Google Shape;1130;p23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131"/>
        <p:cNvGrpSpPr/>
        <p:nvPr/>
      </p:nvGrpSpPr>
      <p:grpSpPr>
        <a:xfrm>
          <a:off x="0" y="0"/>
          <a:ext cx="0" cy="0"/>
          <a:chOff x="0" y="0"/>
          <a:chExt cx="0" cy="0"/>
        </a:xfrm>
      </p:grpSpPr>
      <p:sp>
        <p:nvSpPr>
          <p:cNvPr id="1132" name="Google Shape;1132;p235"/>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33" name="Google Shape;1133;p235"/>
          <p:cNvGrpSpPr/>
          <p:nvPr/>
        </p:nvGrpSpPr>
        <p:grpSpPr>
          <a:xfrm>
            <a:off x="2084388" y="6550027"/>
            <a:ext cx="7059612" cy="49213"/>
            <a:chOff x="2083888" y="6550671"/>
            <a:chExt cx="7060112" cy="48665"/>
          </a:xfrm>
        </p:grpSpPr>
        <p:sp>
          <p:nvSpPr>
            <p:cNvPr id="1134" name="Google Shape;1134;p23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5" name="Google Shape;1135;p23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36" name="Google Shape;1136;p23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37" name="Google Shape;1137;p235"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38" name="Google Shape;1138;p235"/>
          <p:cNvGrpSpPr/>
          <p:nvPr/>
        </p:nvGrpSpPr>
        <p:grpSpPr>
          <a:xfrm>
            <a:off x="2133600" y="6553200"/>
            <a:ext cx="7010400" cy="46038"/>
            <a:chOff x="1905000" y="6553200"/>
            <a:chExt cx="7010400" cy="45719"/>
          </a:xfrm>
        </p:grpSpPr>
        <p:sp>
          <p:nvSpPr>
            <p:cNvPr id="1139" name="Google Shape;1139;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0" name="Google Shape;1140;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1" name="Google Shape;1141;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42" name="Google Shape;1142;p235"/>
          <p:cNvGrpSpPr/>
          <p:nvPr/>
        </p:nvGrpSpPr>
        <p:grpSpPr>
          <a:xfrm>
            <a:off x="0" y="1295400"/>
            <a:ext cx="7010400" cy="46038"/>
            <a:chOff x="1905000" y="6553200"/>
            <a:chExt cx="7010400" cy="45719"/>
          </a:xfrm>
        </p:grpSpPr>
        <p:sp>
          <p:nvSpPr>
            <p:cNvPr id="1143" name="Google Shape;1143;p2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4" name="Google Shape;1144;p2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45" name="Google Shape;1145;p2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46" name="Google Shape;1146;p235"/>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7" name="Google Shape;1147;p23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148"/>
        <p:cNvGrpSpPr/>
        <p:nvPr/>
      </p:nvGrpSpPr>
      <p:grpSpPr>
        <a:xfrm>
          <a:off x="0" y="0"/>
          <a:ext cx="0" cy="0"/>
          <a:chOff x="0" y="0"/>
          <a:chExt cx="0" cy="0"/>
        </a:xfrm>
      </p:grpSpPr>
      <p:sp>
        <p:nvSpPr>
          <p:cNvPr id="1149" name="Google Shape;1149;p23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50" name="Google Shape;1150;p236"/>
          <p:cNvGrpSpPr/>
          <p:nvPr/>
        </p:nvGrpSpPr>
        <p:grpSpPr>
          <a:xfrm>
            <a:off x="2084388" y="6550027"/>
            <a:ext cx="7059612" cy="49213"/>
            <a:chOff x="2083888" y="6550671"/>
            <a:chExt cx="7060112" cy="48665"/>
          </a:xfrm>
        </p:grpSpPr>
        <p:sp>
          <p:nvSpPr>
            <p:cNvPr id="1151" name="Google Shape;1151;p23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2" name="Google Shape;1152;p23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3" name="Google Shape;1153;p23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54" name="Google Shape;1154;p23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55" name="Google Shape;1155;p236"/>
          <p:cNvGrpSpPr/>
          <p:nvPr/>
        </p:nvGrpSpPr>
        <p:grpSpPr>
          <a:xfrm>
            <a:off x="2133600" y="6553200"/>
            <a:ext cx="7010400" cy="46038"/>
            <a:chOff x="1905000" y="6553200"/>
            <a:chExt cx="7010400" cy="45719"/>
          </a:xfrm>
        </p:grpSpPr>
        <p:sp>
          <p:nvSpPr>
            <p:cNvPr id="1156" name="Google Shape;1156;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7" name="Google Shape;1157;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58" name="Google Shape;1158;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59" name="Google Shape;1159;p236"/>
          <p:cNvGrpSpPr/>
          <p:nvPr/>
        </p:nvGrpSpPr>
        <p:grpSpPr>
          <a:xfrm>
            <a:off x="0" y="1295400"/>
            <a:ext cx="7010400" cy="46038"/>
            <a:chOff x="1905000" y="6553200"/>
            <a:chExt cx="7010400" cy="45719"/>
          </a:xfrm>
        </p:grpSpPr>
        <p:sp>
          <p:nvSpPr>
            <p:cNvPr id="1160" name="Google Shape;1160;p2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1" name="Google Shape;1161;p2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2" name="Google Shape;1162;p2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63" name="Google Shape;1163;p23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4" name="Google Shape;1164;p23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165"/>
        <p:cNvGrpSpPr/>
        <p:nvPr/>
      </p:nvGrpSpPr>
      <p:grpSpPr>
        <a:xfrm>
          <a:off x="0" y="0"/>
          <a:ext cx="0" cy="0"/>
          <a:chOff x="0" y="0"/>
          <a:chExt cx="0" cy="0"/>
        </a:xfrm>
      </p:grpSpPr>
      <p:sp>
        <p:nvSpPr>
          <p:cNvPr id="1166" name="Google Shape;1166;p23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67" name="Google Shape;1167;p237"/>
          <p:cNvGrpSpPr/>
          <p:nvPr/>
        </p:nvGrpSpPr>
        <p:grpSpPr>
          <a:xfrm>
            <a:off x="2084388" y="6550027"/>
            <a:ext cx="7059612" cy="49213"/>
            <a:chOff x="2083888" y="6550671"/>
            <a:chExt cx="7060112" cy="48665"/>
          </a:xfrm>
        </p:grpSpPr>
        <p:sp>
          <p:nvSpPr>
            <p:cNvPr id="1168" name="Google Shape;1168;p23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69" name="Google Shape;1169;p23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0" name="Google Shape;1170;p23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71" name="Google Shape;1171;p23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72" name="Google Shape;1172;p237"/>
          <p:cNvGrpSpPr/>
          <p:nvPr/>
        </p:nvGrpSpPr>
        <p:grpSpPr>
          <a:xfrm>
            <a:off x="2133600" y="6553200"/>
            <a:ext cx="7010400" cy="46038"/>
            <a:chOff x="1905000" y="6553200"/>
            <a:chExt cx="7010400" cy="45719"/>
          </a:xfrm>
        </p:grpSpPr>
        <p:sp>
          <p:nvSpPr>
            <p:cNvPr id="1173" name="Google Shape;1173;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4" name="Google Shape;1174;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5" name="Google Shape;1175;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76" name="Google Shape;1176;p237"/>
          <p:cNvGrpSpPr/>
          <p:nvPr/>
        </p:nvGrpSpPr>
        <p:grpSpPr>
          <a:xfrm>
            <a:off x="0" y="1295400"/>
            <a:ext cx="7010400" cy="46038"/>
            <a:chOff x="1905000" y="6553200"/>
            <a:chExt cx="7010400" cy="45719"/>
          </a:xfrm>
        </p:grpSpPr>
        <p:sp>
          <p:nvSpPr>
            <p:cNvPr id="1177" name="Google Shape;1177;p2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8" name="Google Shape;1178;p2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79" name="Google Shape;1179;p2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80" name="Google Shape;1180;p23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1" name="Google Shape;1181;p23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182"/>
        <p:cNvGrpSpPr/>
        <p:nvPr/>
      </p:nvGrpSpPr>
      <p:grpSpPr>
        <a:xfrm>
          <a:off x="0" y="0"/>
          <a:ext cx="0" cy="0"/>
          <a:chOff x="0" y="0"/>
          <a:chExt cx="0" cy="0"/>
        </a:xfrm>
      </p:grpSpPr>
      <p:sp>
        <p:nvSpPr>
          <p:cNvPr id="1183" name="Google Shape;1183;p23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184" name="Google Shape;1184;p238"/>
          <p:cNvGrpSpPr/>
          <p:nvPr/>
        </p:nvGrpSpPr>
        <p:grpSpPr>
          <a:xfrm>
            <a:off x="2084388" y="6550027"/>
            <a:ext cx="7059612" cy="49213"/>
            <a:chOff x="2083888" y="6550671"/>
            <a:chExt cx="7060112" cy="48665"/>
          </a:xfrm>
        </p:grpSpPr>
        <p:sp>
          <p:nvSpPr>
            <p:cNvPr id="1185" name="Google Shape;1185;p2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6" name="Google Shape;1186;p2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87" name="Google Shape;1187;p2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188" name="Google Shape;1188;p23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189" name="Google Shape;1189;p238"/>
          <p:cNvGrpSpPr/>
          <p:nvPr/>
        </p:nvGrpSpPr>
        <p:grpSpPr>
          <a:xfrm>
            <a:off x="2133600" y="6553200"/>
            <a:ext cx="7010400" cy="46038"/>
            <a:chOff x="1905000" y="6553200"/>
            <a:chExt cx="7010400" cy="45719"/>
          </a:xfrm>
        </p:grpSpPr>
        <p:sp>
          <p:nvSpPr>
            <p:cNvPr id="1190" name="Google Shape;1190;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1" name="Google Shape;1191;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2" name="Google Shape;1192;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193" name="Google Shape;1193;p238"/>
          <p:cNvGrpSpPr/>
          <p:nvPr/>
        </p:nvGrpSpPr>
        <p:grpSpPr>
          <a:xfrm>
            <a:off x="0" y="1295400"/>
            <a:ext cx="7010400" cy="46038"/>
            <a:chOff x="1905000" y="6553200"/>
            <a:chExt cx="7010400" cy="45719"/>
          </a:xfrm>
        </p:grpSpPr>
        <p:sp>
          <p:nvSpPr>
            <p:cNvPr id="1194" name="Google Shape;1194;p2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5" name="Google Shape;1195;p2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196" name="Google Shape;1196;p2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197" name="Google Shape;1197;p23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8" name="Google Shape;1198;p2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199"/>
        <p:cNvGrpSpPr/>
        <p:nvPr/>
      </p:nvGrpSpPr>
      <p:grpSpPr>
        <a:xfrm>
          <a:off x="0" y="0"/>
          <a:ext cx="0" cy="0"/>
          <a:chOff x="0" y="0"/>
          <a:chExt cx="0" cy="0"/>
        </a:xfrm>
      </p:grpSpPr>
      <p:sp>
        <p:nvSpPr>
          <p:cNvPr id="1200" name="Google Shape;1200;p23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201" name="Google Shape;1201;p239"/>
          <p:cNvGrpSpPr/>
          <p:nvPr/>
        </p:nvGrpSpPr>
        <p:grpSpPr>
          <a:xfrm>
            <a:off x="2084388" y="6550027"/>
            <a:ext cx="7059612" cy="49213"/>
            <a:chOff x="2083888" y="6550671"/>
            <a:chExt cx="7060112" cy="48665"/>
          </a:xfrm>
        </p:grpSpPr>
        <p:sp>
          <p:nvSpPr>
            <p:cNvPr id="1202" name="Google Shape;1202;p23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3" name="Google Shape;1203;p23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4" name="Google Shape;1204;p23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205" name="Google Shape;1205;p23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206" name="Google Shape;1206;p239"/>
          <p:cNvGrpSpPr/>
          <p:nvPr/>
        </p:nvGrpSpPr>
        <p:grpSpPr>
          <a:xfrm>
            <a:off x="2133600" y="6553200"/>
            <a:ext cx="7010400" cy="46038"/>
            <a:chOff x="1905000" y="6553200"/>
            <a:chExt cx="7010400" cy="45719"/>
          </a:xfrm>
        </p:grpSpPr>
        <p:sp>
          <p:nvSpPr>
            <p:cNvPr id="1207" name="Google Shape;1207;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8" name="Google Shape;1208;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09" name="Google Shape;1209;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210" name="Google Shape;1210;p239"/>
          <p:cNvGrpSpPr/>
          <p:nvPr/>
        </p:nvGrpSpPr>
        <p:grpSpPr>
          <a:xfrm>
            <a:off x="0" y="1295400"/>
            <a:ext cx="7010400" cy="46038"/>
            <a:chOff x="1905000" y="6553200"/>
            <a:chExt cx="7010400" cy="45719"/>
          </a:xfrm>
        </p:grpSpPr>
        <p:sp>
          <p:nvSpPr>
            <p:cNvPr id="1211" name="Google Shape;1211;p2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2" name="Google Shape;1212;p2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13" name="Google Shape;1213;p2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214" name="Google Shape;1214;p23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5" name="Google Shape;1215;p2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2"/>
        <p:cNvGrpSpPr/>
        <p:nvPr/>
      </p:nvGrpSpPr>
      <p:grpSpPr>
        <a:xfrm>
          <a:off x="0" y="0"/>
          <a:ext cx="0" cy="0"/>
          <a:chOff x="0" y="0"/>
          <a:chExt cx="0" cy="0"/>
        </a:xfrm>
      </p:grpSpPr>
      <p:grpSp>
        <p:nvGrpSpPr>
          <p:cNvPr id="153" name="Google Shape;153;p113"/>
          <p:cNvGrpSpPr/>
          <p:nvPr/>
        </p:nvGrpSpPr>
        <p:grpSpPr>
          <a:xfrm rot="5400000">
            <a:off x="5006182" y="2567781"/>
            <a:ext cx="5181600" cy="46037"/>
            <a:chOff x="1905000" y="6553200"/>
            <a:chExt cx="7010400" cy="45719"/>
          </a:xfrm>
        </p:grpSpPr>
        <p:sp>
          <p:nvSpPr>
            <p:cNvPr id="154" name="Google Shape;154;p11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5" name="Google Shape;155;p11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6" name="Google Shape;156;p11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7" name="Google Shape;157;p11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58" name="Google Shape;158;p11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59" name="Google Shape;159;p11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11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216"/>
        <p:cNvGrpSpPr/>
        <p:nvPr/>
      </p:nvGrpSpPr>
      <p:grpSpPr>
        <a:xfrm>
          <a:off x="0" y="0"/>
          <a:ext cx="0" cy="0"/>
          <a:chOff x="0" y="0"/>
          <a:chExt cx="0" cy="0"/>
        </a:xfrm>
      </p:grpSpPr>
      <p:sp>
        <p:nvSpPr>
          <p:cNvPr id="1217" name="Google Shape;1217;p240"/>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1218" name="Google Shape;1218;p240"/>
          <p:cNvGrpSpPr/>
          <p:nvPr/>
        </p:nvGrpSpPr>
        <p:grpSpPr>
          <a:xfrm>
            <a:off x="2084388" y="6550027"/>
            <a:ext cx="7059612" cy="49213"/>
            <a:chOff x="2083888" y="6550671"/>
            <a:chExt cx="7060112" cy="48665"/>
          </a:xfrm>
        </p:grpSpPr>
        <p:sp>
          <p:nvSpPr>
            <p:cNvPr id="1219" name="Google Shape;1219;p24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0" name="Google Shape;1220;p24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1" name="Google Shape;1221;p24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1222" name="Google Shape;1222;p240"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223" name="Google Shape;1223;p240"/>
          <p:cNvGrpSpPr/>
          <p:nvPr/>
        </p:nvGrpSpPr>
        <p:grpSpPr>
          <a:xfrm>
            <a:off x="2133600" y="6553200"/>
            <a:ext cx="7010400" cy="46038"/>
            <a:chOff x="1905000" y="6553200"/>
            <a:chExt cx="7010400" cy="45719"/>
          </a:xfrm>
        </p:grpSpPr>
        <p:sp>
          <p:nvSpPr>
            <p:cNvPr id="1224" name="Google Shape;1224;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5" name="Google Shape;1225;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6" name="Google Shape;1226;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1227" name="Google Shape;1227;p240"/>
          <p:cNvGrpSpPr/>
          <p:nvPr/>
        </p:nvGrpSpPr>
        <p:grpSpPr>
          <a:xfrm>
            <a:off x="0" y="1295400"/>
            <a:ext cx="7010400" cy="46038"/>
            <a:chOff x="1905000" y="6553200"/>
            <a:chExt cx="7010400" cy="45719"/>
          </a:xfrm>
        </p:grpSpPr>
        <p:sp>
          <p:nvSpPr>
            <p:cNvPr id="1228" name="Google Shape;1228;p2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29" name="Google Shape;1229;p2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230" name="Google Shape;1230;p2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1231" name="Google Shape;1231;p24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232" name="Google Shape;1232;p24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233"/>
        <p:cNvGrpSpPr/>
        <p:nvPr/>
      </p:nvGrpSpPr>
      <p:grpSpPr>
        <a:xfrm>
          <a:off x="0" y="0"/>
          <a:ext cx="0" cy="0"/>
          <a:chOff x="0" y="0"/>
          <a:chExt cx="0" cy="0"/>
        </a:xfrm>
      </p:grpSpPr>
      <p:sp>
        <p:nvSpPr>
          <p:cNvPr id="1234" name="Google Shape;1234;p24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235" name="Google Shape;1235;p241"/>
          <p:cNvGrpSpPr/>
          <p:nvPr/>
        </p:nvGrpSpPr>
        <p:grpSpPr>
          <a:xfrm>
            <a:off x="2084388" y="6550027"/>
            <a:ext cx="7059612" cy="49213"/>
            <a:chOff x="2083888" y="6550671"/>
            <a:chExt cx="7060112" cy="48665"/>
          </a:xfrm>
        </p:grpSpPr>
        <p:sp>
          <p:nvSpPr>
            <p:cNvPr id="1236" name="Google Shape;1236;p24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7" name="Google Shape;1237;p24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38" name="Google Shape;1238;p24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pic>
        <p:nvPicPr>
          <p:cNvPr id="1239" name="Google Shape;1239;p24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240" name="Google Shape;1240;p241"/>
          <p:cNvGrpSpPr/>
          <p:nvPr/>
        </p:nvGrpSpPr>
        <p:grpSpPr>
          <a:xfrm>
            <a:off x="2133600" y="6553200"/>
            <a:ext cx="7010400" cy="46038"/>
            <a:chOff x="1905000" y="6553200"/>
            <a:chExt cx="7010400" cy="45719"/>
          </a:xfrm>
        </p:grpSpPr>
        <p:sp>
          <p:nvSpPr>
            <p:cNvPr id="1241" name="Google Shape;1241;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2" name="Google Shape;1242;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3" name="Google Shape;1243;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grpSp>
        <p:nvGrpSpPr>
          <p:cNvPr id="1244" name="Google Shape;1244;p241"/>
          <p:cNvGrpSpPr/>
          <p:nvPr/>
        </p:nvGrpSpPr>
        <p:grpSpPr>
          <a:xfrm>
            <a:off x="0" y="1295400"/>
            <a:ext cx="7010400" cy="46038"/>
            <a:chOff x="1905000" y="6553200"/>
            <a:chExt cx="7010400" cy="45719"/>
          </a:xfrm>
        </p:grpSpPr>
        <p:sp>
          <p:nvSpPr>
            <p:cNvPr id="1245" name="Google Shape;1245;p2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6" name="Google Shape;1246;p2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247" name="Google Shape;1247;p2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1248" name="Google Shape;1248;p24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9" name="Google Shape;1249;p2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6_Title and Content">
  <p:cSld name="6_Title and Content 2">
    <p:spTree>
      <p:nvGrpSpPr>
        <p:cNvPr id="1" name="Shape 1250"/>
        <p:cNvGrpSpPr/>
        <p:nvPr/>
      </p:nvGrpSpPr>
      <p:grpSpPr>
        <a:xfrm>
          <a:off x="0" y="0"/>
          <a:ext cx="0" cy="0"/>
          <a:chOff x="0" y="0"/>
          <a:chExt cx="0" cy="0"/>
        </a:xfrm>
      </p:grpSpPr>
      <p:sp>
        <p:nvSpPr>
          <p:cNvPr id="1251" name="Google Shape;1251;p242"/>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252" name="Google Shape;1252;p242"/>
          <p:cNvGrpSpPr/>
          <p:nvPr/>
        </p:nvGrpSpPr>
        <p:grpSpPr>
          <a:xfrm>
            <a:off x="2084388" y="6550029"/>
            <a:ext cx="7059612" cy="49213"/>
            <a:chOff x="2083888" y="6550671"/>
            <a:chExt cx="7060112" cy="48665"/>
          </a:xfrm>
        </p:grpSpPr>
        <p:sp>
          <p:nvSpPr>
            <p:cNvPr id="1253" name="Google Shape;1253;p2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4" name="Google Shape;1254;p2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5" name="Google Shape;1255;p2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56" name="Google Shape;1256;p242"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257" name="Google Shape;1257;p242"/>
          <p:cNvGrpSpPr/>
          <p:nvPr/>
        </p:nvGrpSpPr>
        <p:grpSpPr>
          <a:xfrm>
            <a:off x="2133600" y="6553200"/>
            <a:ext cx="7010400" cy="46038"/>
            <a:chOff x="1905000" y="6553200"/>
            <a:chExt cx="7010400" cy="45719"/>
          </a:xfrm>
        </p:grpSpPr>
        <p:sp>
          <p:nvSpPr>
            <p:cNvPr id="1258" name="Google Shape;1258;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59" name="Google Shape;1259;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0" name="Google Shape;1260;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61" name="Google Shape;1261;p242"/>
          <p:cNvGrpSpPr/>
          <p:nvPr/>
        </p:nvGrpSpPr>
        <p:grpSpPr>
          <a:xfrm>
            <a:off x="0" y="1295400"/>
            <a:ext cx="7010400" cy="46038"/>
            <a:chOff x="1905000" y="6553200"/>
            <a:chExt cx="7010400" cy="45719"/>
          </a:xfrm>
        </p:grpSpPr>
        <p:sp>
          <p:nvSpPr>
            <p:cNvPr id="1262" name="Google Shape;1262;p2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3" name="Google Shape;1263;p2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64" name="Google Shape;1264;p2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65" name="Google Shape;1265;p242"/>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6" name="Google Shape;1266;p2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267"/>
        <p:cNvGrpSpPr/>
        <p:nvPr/>
      </p:nvGrpSpPr>
      <p:grpSpPr>
        <a:xfrm>
          <a:off x="0" y="0"/>
          <a:ext cx="0" cy="0"/>
          <a:chOff x="0" y="0"/>
          <a:chExt cx="0" cy="0"/>
        </a:xfrm>
      </p:grpSpPr>
      <p:sp>
        <p:nvSpPr>
          <p:cNvPr id="1268" name="Google Shape;1268;p243"/>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269" name="Google Shape;1269;p243"/>
          <p:cNvGrpSpPr/>
          <p:nvPr/>
        </p:nvGrpSpPr>
        <p:grpSpPr>
          <a:xfrm>
            <a:off x="2084388" y="6550029"/>
            <a:ext cx="7059612" cy="49213"/>
            <a:chOff x="2083888" y="6550671"/>
            <a:chExt cx="7060112" cy="48665"/>
          </a:xfrm>
        </p:grpSpPr>
        <p:sp>
          <p:nvSpPr>
            <p:cNvPr id="1270" name="Google Shape;1270;p2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1" name="Google Shape;1271;p2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2" name="Google Shape;1272;p2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273" name="Google Shape;1273;p243"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274" name="Google Shape;1274;p243"/>
          <p:cNvGrpSpPr/>
          <p:nvPr/>
        </p:nvGrpSpPr>
        <p:grpSpPr>
          <a:xfrm>
            <a:off x="2133600" y="6553200"/>
            <a:ext cx="7010400" cy="46038"/>
            <a:chOff x="1905000" y="6553200"/>
            <a:chExt cx="7010400" cy="45719"/>
          </a:xfrm>
        </p:grpSpPr>
        <p:sp>
          <p:nvSpPr>
            <p:cNvPr id="1275" name="Google Shape;1275;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6" name="Google Shape;1276;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77" name="Google Shape;1277;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278" name="Google Shape;1278;p243"/>
          <p:cNvGrpSpPr/>
          <p:nvPr/>
        </p:nvGrpSpPr>
        <p:grpSpPr>
          <a:xfrm>
            <a:off x="0" y="1295400"/>
            <a:ext cx="7010400" cy="46038"/>
            <a:chOff x="1905000" y="6553200"/>
            <a:chExt cx="7010400" cy="45719"/>
          </a:xfrm>
        </p:grpSpPr>
        <p:sp>
          <p:nvSpPr>
            <p:cNvPr id="1279" name="Google Shape;1279;p2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0" name="Google Shape;1280;p2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281" name="Google Shape;1281;p2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282" name="Google Shape;1282;p243"/>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3" name="Google Shape;1283;p2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96"/>
        <p:cNvGrpSpPr/>
        <p:nvPr/>
      </p:nvGrpSpPr>
      <p:grpSpPr>
        <a:xfrm>
          <a:off x="0" y="0"/>
          <a:ext cx="0" cy="0"/>
          <a:chOff x="0" y="0"/>
          <a:chExt cx="0" cy="0"/>
        </a:xfrm>
      </p:grpSpPr>
      <p:sp>
        <p:nvSpPr>
          <p:cNvPr id="1297" name="Google Shape;1297;p7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98" name="Google Shape;1298;p7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9" name="Google Shape;1299;p79"/>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00" name="Google Shape;1300;p79"/>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01"/>
        <p:cNvGrpSpPr/>
        <p:nvPr/>
      </p:nvGrpSpPr>
      <p:grpSpPr>
        <a:xfrm>
          <a:off x="0" y="0"/>
          <a:ext cx="0" cy="0"/>
          <a:chOff x="0" y="0"/>
          <a:chExt cx="0" cy="0"/>
        </a:xfrm>
      </p:grpSpPr>
      <p:sp>
        <p:nvSpPr>
          <p:cNvPr id="1302" name="Google Shape;1302;p244"/>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03" name="Google Shape;1303;p2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1304" name="Google Shape;1304;p24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05" name="Google Shape;1305;p24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06" name="Google Shape;1306;p24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307"/>
        <p:cNvGrpSpPr/>
        <p:nvPr/>
      </p:nvGrpSpPr>
      <p:grpSpPr>
        <a:xfrm>
          <a:off x="0" y="0"/>
          <a:ext cx="0" cy="0"/>
          <a:chOff x="0" y="0"/>
          <a:chExt cx="0" cy="0"/>
        </a:xfrm>
      </p:grpSpPr>
      <p:sp>
        <p:nvSpPr>
          <p:cNvPr id="1308" name="Google Shape;1308;p24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09" name="Google Shape;1309;p24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0" name="Google Shape;1310;p245"/>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11" name="Google Shape;1311;p24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312"/>
        <p:cNvGrpSpPr/>
        <p:nvPr/>
      </p:nvGrpSpPr>
      <p:grpSpPr>
        <a:xfrm>
          <a:off x="0" y="0"/>
          <a:ext cx="0" cy="0"/>
          <a:chOff x="0" y="0"/>
          <a:chExt cx="0" cy="0"/>
        </a:xfrm>
      </p:grpSpPr>
      <p:sp>
        <p:nvSpPr>
          <p:cNvPr id="1313" name="Google Shape;1313;p24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14" name="Google Shape;1314;p24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5" name="Google Shape;1315;p246"/>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16" name="Google Shape;1316;p246"/>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17"/>
        <p:cNvGrpSpPr/>
        <p:nvPr/>
      </p:nvGrpSpPr>
      <p:grpSpPr>
        <a:xfrm>
          <a:off x="0" y="0"/>
          <a:ext cx="0" cy="0"/>
          <a:chOff x="0" y="0"/>
          <a:chExt cx="0" cy="0"/>
        </a:xfrm>
      </p:grpSpPr>
      <p:sp>
        <p:nvSpPr>
          <p:cNvPr id="1318" name="Google Shape;1318;p24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19" name="Google Shape;1319;p24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0" name="Google Shape;1320;p24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1" name="Google Shape;1321;p24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2"/>
        <p:cNvGrpSpPr/>
        <p:nvPr/>
      </p:nvGrpSpPr>
      <p:grpSpPr>
        <a:xfrm>
          <a:off x="0" y="0"/>
          <a:ext cx="0" cy="0"/>
          <a:chOff x="0" y="0"/>
          <a:chExt cx="0" cy="0"/>
        </a:xfrm>
      </p:grpSpPr>
      <p:sp>
        <p:nvSpPr>
          <p:cNvPr id="1323" name="Google Shape;1323;p248"/>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4" name="Google Shape;1324;p24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270"/>
              </a:spcBef>
              <a:spcAft>
                <a:spcPts val="0"/>
              </a:spcAft>
              <a:buClr>
                <a:srgbClr val="888888"/>
              </a:buClr>
              <a:buSzPts val="1350"/>
              <a:buNone/>
              <a:defRPr sz="1350">
                <a:solidFill>
                  <a:srgbClr val="888888"/>
                </a:solidFill>
              </a:defRPr>
            </a:lvl2pPr>
            <a:lvl3pPr marL="1371600" lvl="2" indent="-228600" algn="l">
              <a:spcBef>
                <a:spcPts val="240"/>
              </a:spcBef>
              <a:spcAft>
                <a:spcPts val="0"/>
              </a:spcAft>
              <a:buClr>
                <a:srgbClr val="888888"/>
              </a:buClr>
              <a:buSzPts val="1200"/>
              <a:buNone/>
              <a:defRPr sz="1200">
                <a:solidFill>
                  <a:srgbClr val="888888"/>
                </a:solidFill>
              </a:defRPr>
            </a:lvl3pPr>
            <a:lvl4pPr marL="1828800" lvl="3" indent="-228600" algn="l">
              <a:spcBef>
                <a:spcPts val="210"/>
              </a:spcBef>
              <a:spcAft>
                <a:spcPts val="0"/>
              </a:spcAft>
              <a:buClr>
                <a:srgbClr val="888888"/>
              </a:buClr>
              <a:buSzPts val="1050"/>
              <a:buNone/>
              <a:defRPr sz="1050">
                <a:solidFill>
                  <a:srgbClr val="888888"/>
                </a:solidFill>
              </a:defRPr>
            </a:lvl4pPr>
            <a:lvl5pPr marL="2286000" lvl="4" indent="-228600" algn="l">
              <a:spcBef>
                <a:spcPts val="210"/>
              </a:spcBef>
              <a:spcAft>
                <a:spcPts val="0"/>
              </a:spcAft>
              <a:buClr>
                <a:srgbClr val="888888"/>
              </a:buClr>
              <a:buSzPts val="1050"/>
              <a:buNone/>
              <a:defRPr sz="1050">
                <a:solidFill>
                  <a:srgbClr val="888888"/>
                </a:solidFill>
              </a:defRPr>
            </a:lvl5pPr>
            <a:lvl6pPr marL="2743200" lvl="5" indent="-228600" algn="l">
              <a:spcBef>
                <a:spcPts val="210"/>
              </a:spcBef>
              <a:spcAft>
                <a:spcPts val="0"/>
              </a:spcAft>
              <a:buClr>
                <a:srgbClr val="888888"/>
              </a:buClr>
              <a:buSzPts val="1050"/>
              <a:buNone/>
              <a:defRPr sz="1050">
                <a:solidFill>
                  <a:srgbClr val="888888"/>
                </a:solidFill>
              </a:defRPr>
            </a:lvl6pPr>
            <a:lvl7pPr marL="3200400" lvl="6" indent="-228600" algn="l">
              <a:spcBef>
                <a:spcPts val="210"/>
              </a:spcBef>
              <a:spcAft>
                <a:spcPts val="0"/>
              </a:spcAft>
              <a:buClr>
                <a:srgbClr val="888888"/>
              </a:buClr>
              <a:buSzPts val="1050"/>
              <a:buNone/>
              <a:defRPr sz="1050">
                <a:solidFill>
                  <a:srgbClr val="888888"/>
                </a:solidFill>
              </a:defRPr>
            </a:lvl7pPr>
            <a:lvl8pPr marL="3657600" lvl="7" indent="-228600" algn="l">
              <a:spcBef>
                <a:spcPts val="210"/>
              </a:spcBef>
              <a:spcAft>
                <a:spcPts val="0"/>
              </a:spcAft>
              <a:buClr>
                <a:srgbClr val="888888"/>
              </a:buClr>
              <a:buSzPts val="1050"/>
              <a:buNone/>
              <a:defRPr sz="1050">
                <a:solidFill>
                  <a:srgbClr val="888888"/>
                </a:solidFill>
              </a:defRPr>
            </a:lvl8pPr>
            <a:lvl9pPr marL="4114800" lvl="8" indent="-228600" algn="l">
              <a:spcBef>
                <a:spcPts val="210"/>
              </a:spcBef>
              <a:spcAft>
                <a:spcPts val="0"/>
              </a:spcAft>
              <a:buClr>
                <a:srgbClr val="888888"/>
              </a:buClr>
              <a:buSzPts val="1050"/>
              <a:buNone/>
              <a:defRPr sz="1050">
                <a:solidFill>
                  <a:srgbClr val="888888"/>
                </a:solidFill>
              </a:defRPr>
            </a:lvl9pPr>
          </a:lstStyle>
          <a:p>
            <a:endParaRPr/>
          </a:p>
        </p:txBody>
      </p:sp>
      <p:sp>
        <p:nvSpPr>
          <p:cNvPr id="1325" name="Google Shape;1325;p24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6" name="Google Shape;1326;p24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7" name="Google Shape;1327;p24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1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63" name="Google Shape;163;p11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4" name="Google Shape;164;p11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5" name="Google Shape;165;p11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66" name="Google Shape;166;p11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67" name="Google Shape;167;p11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68" name="Google Shape;168;p11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69" name="Google Shape;169;p11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11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8"/>
        <p:cNvGrpSpPr/>
        <p:nvPr/>
      </p:nvGrpSpPr>
      <p:grpSpPr>
        <a:xfrm>
          <a:off x="0" y="0"/>
          <a:ext cx="0" cy="0"/>
          <a:chOff x="0" y="0"/>
          <a:chExt cx="0" cy="0"/>
        </a:xfrm>
      </p:grpSpPr>
      <p:sp>
        <p:nvSpPr>
          <p:cNvPr id="1329" name="Google Shape;1329;p2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0" name="Google Shape;1330;p249"/>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1331" name="Google Shape;1331;p249"/>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1332" name="Google Shape;1332;p24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33" name="Google Shape;1333;p24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34" name="Google Shape;1334;p24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5"/>
        <p:cNvGrpSpPr/>
        <p:nvPr/>
      </p:nvGrpSpPr>
      <p:grpSpPr>
        <a:xfrm>
          <a:off x="0" y="0"/>
          <a:ext cx="0" cy="0"/>
          <a:chOff x="0" y="0"/>
          <a:chExt cx="0" cy="0"/>
        </a:xfrm>
      </p:grpSpPr>
      <p:sp>
        <p:nvSpPr>
          <p:cNvPr id="1336" name="Google Shape;1336;p2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7" name="Google Shape;1337;p25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1338" name="Google Shape;1338;p25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1339" name="Google Shape;1339;p250"/>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1340" name="Google Shape;1340;p250"/>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1341" name="Google Shape;1341;p25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2" name="Google Shape;1342;p25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3" name="Google Shape;1343;p25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4"/>
        <p:cNvGrpSpPr/>
        <p:nvPr/>
      </p:nvGrpSpPr>
      <p:grpSpPr>
        <a:xfrm>
          <a:off x="0" y="0"/>
          <a:ext cx="0" cy="0"/>
          <a:chOff x="0" y="0"/>
          <a:chExt cx="0" cy="0"/>
        </a:xfrm>
      </p:grpSpPr>
      <p:sp>
        <p:nvSpPr>
          <p:cNvPr id="1345" name="Google Shape;1345;p2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6" name="Google Shape;1346;p25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7" name="Google Shape;1347;p25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8" name="Google Shape;1348;p25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9"/>
        <p:cNvGrpSpPr/>
        <p:nvPr/>
      </p:nvGrpSpPr>
      <p:grpSpPr>
        <a:xfrm>
          <a:off x="0" y="0"/>
          <a:ext cx="0" cy="0"/>
          <a:chOff x="0" y="0"/>
          <a:chExt cx="0" cy="0"/>
        </a:xfrm>
      </p:grpSpPr>
      <p:sp>
        <p:nvSpPr>
          <p:cNvPr id="1350" name="Google Shape;1350;p25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1" name="Google Shape;1351;p25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2" name="Google Shape;1352;p25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3"/>
        <p:cNvGrpSpPr/>
        <p:nvPr/>
      </p:nvGrpSpPr>
      <p:grpSpPr>
        <a:xfrm>
          <a:off x="0" y="0"/>
          <a:ext cx="0" cy="0"/>
          <a:chOff x="0" y="0"/>
          <a:chExt cx="0" cy="0"/>
        </a:xfrm>
      </p:grpSpPr>
      <p:sp>
        <p:nvSpPr>
          <p:cNvPr id="1354" name="Google Shape;1354;p253"/>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55" name="Google Shape;1355;p253"/>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1356" name="Google Shape;1356;p253"/>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1357" name="Google Shape;1357;p25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8" name="Google Shape;1358;p25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9" name="Google Shape;1359;p25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0"/>
        <p:cNvGrpSpPr/>
        <p:nvPr/>
      </p:nvGrpSpPr>
      <p:grpSpPr>
        <a:xfrm>
          <a:off x="0" y="0"/>
          <a:ext cx="0" cy="0"/>
          <a:chOff x="0" y="0"/>
          <a:chExt cx="0" cy="0"/>
        </a:xfrm>
      </p:grpSpPr>
      <p:sp>
        <p:nvSpPr>
          <p:cNvPr id="1361" name="Google Shape;1361;p25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2" name="Google Shape;1362;p254"/>
          <p:cNvSpPr>
            <a:spLocks noGrp="1"/>
          </p:cNvSpPr>
          <p:nvPr>
            <p:ph type="pic" idx="2"/>
          </p:nvPr>
        </p:nvSpPr>
        <p:spPr>
          <a:xfrm>
            <a:off x="1792288" y="612775"/>
            <a:ext cx="5486400" cy="4114800"/>
          </a:xfrm>
          <a:prstGeom prst="rect">
            <a:avLst/>
          </a:prstGeom>
          <a:noFill/>
          <a:ln>
            <a:noFill/>
          </a:ln>
        </p:spPr>
      </p:sp>
      <p:sp>
        <p:nvSpPr>
          <p:cNvPr id="1363" name="Google Shape;1363;p25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1364" name="Google Shape;1364;p25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5" name="Google Shape;1365;p25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6" name="Google Shape;1366;p25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7"/>
        <p:cNvGrpSpPr/>
        <p:nvPr/>
      </p:nvGrpSpPr>
      <p:grpSpPr>
        <a:xfrm>
          <a:off x="0" y="0"/>
          <a:ext cx="0" cy="0"/>
          <a:chOff x="0" y="0"/>
          <a:chExt cx="0" cy="0"/>
        </a:xfrm>
      </p:grpSpPr>
      <p:sp>
        <p:nvSpPr>
          <p:cNvPr id="1368" name="Google Shape;1368;p2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9" name="Google Shape;1369;p255"/>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0" name="Google Shape;1370;p25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1" name="Google Shape;1371;p25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2" name="Google Shape;1372;p25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3"/>
        <p:cNvGrpSpPr/>
        <p:nvPr/>
      </p:nvGrpSpPr>
      <p:grpSpPr>
        <a:xfrm>
          <a:off x="0" y="0"/>
          <a:ext cx="0" cy="0"/>
          <a:chOff x="0" y="0"/>
          <a:chExt cx="0" cy="0"/>
        </a:xfrm>
      </p:grpSpPr>
      <p:sp>
        <p:nvSpPr>
          <p:cNvPr id="1374" name="Google Shape;1374;p256"/>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5" name="Google Shape;1375;p256"/>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6" name="Google Shape;1376;p25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7" name="Google Shape;1377;p25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8" name="Google Shape;1378;p25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379"/>
        <p:cNvGrpSpPr/>
        <p:nvPr/>
      </p:nvGrpSpPr>
      <p:grpSpPr>
        <a:xfrm>
          <a:off x="0" y="0"/>
          <a:ext cx="0" cy="0"/>
          <a:chOff x="0" y="0"/>
          <a:chExt cx="0" cy="0"/>
        </a:xfrm>
      </p:grpSpPr>
      <p:sp>
        <p:nvSpPr>
          <p:cNvPr id="1380" name="Google Shape;1380;p25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1381" name="Google Shape;1381;p25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2" name="Google Shape;1382;p25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3" name="Google Shape;1383;p25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1384" name="Google Shape;1384;p257"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1385" name="Google Shape;1385;p257"/>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1386" name="Google Shape;1386;p257"/>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1387" name="Google Shape;1387;p25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1388" name="Google Shape;1388;p25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89" name="Google Shape;1389;p25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390" name="Google Shape;1390;p25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1391" name="Google Shape;1391;p257"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1392" name="Google Shape;1392;p257"/>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1393" name="Google Shape;1393;p257"/>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1394" name="Google Shape;1394;p25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5" name="Google Shape;1395;p25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3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71"/>
        <p:cNvGrpSpPr/>
        <p:nvPr/>
      </p:nvGrpSpPr>
      <p:grpSpPr>
        <a:xfrm>
          <a:off x="0" y="0"/>
          <a:ext cx="0" cy="0"/>
          <a:chOff x="0" y="0"/>
          <a:chExt cx="0" cy="0"/>
        </a:xfrm>
      </p:grpSpPr>
      <p:sp>
        <p:nvSpPr>
          <p:cNvPr id="172" name="Google Shape;172;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97"/>
        <p:cNvGrpSpPr/>
        <p:nvPr/>
      </p:nvGrpSpPr>
      <p:grpSpPr>
        <a:xfrm>
          <a:off x="0" y="0"/>
          <a:ext cx="0" cy="0"/>
          <a:chOff x="0" y="0"/>
          <a:chExt cx="0" cy="0"/>
        </a:xfrm>
      </p:grpSpPr>
      <p:sp>
        <p:nvSpPr>
          <p:cNvPr id="1398" name="Google Shape;1398;p25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399" name="Google Shape;1399;p259"/>
          <p:cNvGrpSpPr/>
          <p:nvPr/>
        </p:nvGrpSpPr>
        <p:grpSpPr>
          <a:xfrm>
            <a:off x="2084388" y="6550027"/>
            <a:ext cx="7059612" cy="49213"/>
            <a:chOff x="2083888" y="6550671"/>
            <a:chExt cx="7060112" cy="48665"/>
          </a:xfrm>
        </p:grpSpPr>
        <p:sp>
          <p:nvSpPr>
            <p:cNvPr id="1400" name="Google Shape;1400;p25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1" name="Google Shape;1401;p25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2" name="Google Shape;1402;p25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03" name="Google Shape;1403;p25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04" name="Google Shape;1404;p259"/>
          <p:cNvGrpSpPr/>
          <p:nvPr/>
        </p:nvGrpSpPr>
        <p:grpSpPr>
          <a:xfrm>
            <a:off x="2133600" y="6553200"/>
            <a:ext cx="7010400" cy="46038"/>
            <a:chOff x="1905000" y="6553200"/>
            <a:chExt cx="7010400" cy="45719"/>
          </a:xfrm>
        </p:grpSpPr>
        <p:sp>
          <p:nvSpPr>
            <p:cNvPr id="1405" name="Google Shape;1405;p2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6" name="Google Shape;1406;p2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07" name="Google Shape;1407;p2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08" name="Google Shape;1408;p259"/>
          <p:cNvGrpSpPr/>
          <p:nvPr/>
        </p:nvGrpSpPr>
        <p:grpSpPr>
          <a:xfrm>
            <a:off x="0" y="1295400"/>
            <a:ext cx="7010400" cy="46038"/>
            <a:chOff x="1905000" y="6553200"/>
            <a:chExt cx="7010400" cy="45719"/>
          </a:xfrm>
        </p:grpSpPr>
        <p:sp>
          <p:nvSpPr>
            <p:cNvPr id="1409" name="Google Shape;1409;p2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0" name="Google Shape;1410;p2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1" name="Google Shape;1411;p2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12" name="Google Shape;1412;p25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3" name="Google Shape;1413;p25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414"/>
        <p:cNvGrpSpPr/>
        <p:nvPr/>
      </p:nvGrpSpPr>
      <p:grpSpPr>
        <a:xfrm>
          <a:off x="0" y="0"/>
          <a:ext cx="0" cy="0"/>
          <a:chOff x="0" y="0"/>
          <a:chExt cx="0" cy="0"/>
        </a:xfrm>
      </p:grpSpPr>
      <p:sp>
        <p:nvSpPr>
          <p:cNvPr id="1415" name="Google Shape;1415;p26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416" name="Google Shape;1416;p260"/>
          <p:cNvGrpSpPr/>
          <p:nvPr/>
        </p:nvGrpSpPr>
        <p:grpSpPr>
          <a:xfrm>
            <a:off x="2084388" y="6550027"/>
            <a:ext cx="7059612" cy="49213"/>
            <a:chOff x="2083888" y="6550671"/>
            <a:chExt cx="7060112" cy="48665"/>
          </a:xfrm>
        </p:grpSpPr>
        <p:sp>
          <p:nvSpPr>
            <p:cNvPr id="1417" name="Google Shape;1417;p26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8" name="Google Shape;1418;p26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19" name="Google Shape;1419;p26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20" name="Google Shape;1420;p26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21" name="Google Shape;1421;p260"/>
          <p:cNvGrpSpPr/>
          <p:nvPr/>
        </p:nvGrpSpPr>
        <p:grpSpPr>
          <a:xfrm>
            <a:off x="2133600" y="6553200"/>
            <a:ext cx="7010400" cy="46038"/>
            <a:chOff x="1905000" y="6553200"/>
            <a:chExt cx="7010400" cy="45719"/>
          </a:xfrm>
        </p:grpSpPr>
        <p:sp>
          <p:nvSpPr>
            <p:cNvPr id="1422" name="Google Shape;1422;p2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3" name="Google Shape;1423;p2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4" name="Google Shape;1424;p2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25" name="Google Shape;1425;p260"/>
          <p:cNvGrpSpPr/>
          <p:nvPr/>
        </p:nvGrpSpPr>
        <p:grpSpPr>
          <a:xfrm>
            <a:off x="0" y="1295400"/>
            <a:ext cx="7010400" cy="46038"/>
            <a:chOff x="1905000" y="6553200"/>
            <a:chExt cx="7010400" cy="45719"/>
          </a:xfrm>
        </p:grpSpPr>
        <p:sp>
          <p:nvSpPr>
            <p:cNvPr id="1426" name="Google Shape;1426;p2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7" name="Google Shape;1427;p2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28" name="Google Shape;1428;p2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29" name="Google Shape;1429;p26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0" name="Google Shape;1430;p26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431"/>
        <p:cNvGrpSpPr/>
        <p:nvPr/>
      </p:nvGrpSpPr>
      <p:grpSpPr>
        <a:xfrm>
          <a:off x="0" y="0"/>
          <a:ext cx="0" cy="0"/>
          <a:chOff x="0" y="0"/>
          <a:chExt cx="0" cy="0"/>
        </a:xfrm>
      </p:grpSpPr>
      <p:sp>
        <p:nvSpPr>
          <p:cNvPr id="1432" name="Google Shape;1432;p26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433" name="Google Shape;1433;p261"/>
          <p:cNvGrpSpPr/>
          <p:nvPr/>
        </p:nvGrpSpPr>
        <p:grpSpPr>
          <a:xfrm>
            <a:off x="2084388" y="6550027"/>
            <a:ext cx="7059612" cy="49213"/>
            <a:chOff x="2083888" y="6550671"/>
            <a:chExt cx="7060112" cy="48665"/>
          </a:xfrm>
        </p:grpSpPr>
        <p:sp>
          <p:nvSpPr>
            <p:cNvPr id="1434" name="Google Shape;1434;p26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35" name="Google Shape;1435;p26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36" name="Google Shape;1436;p26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37" name="Google Shape;1437;p26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38" name="Google Shape;1438;p261"/>
          <p:cNvGrpSpPr/>
          <p:nvPr/>
        </p:nvGrpSpPr>
        <p:grpSpPr>
          <a:xfrm>
            <a:off x="2133600" y="6553200"/>
            <a:ext cx="7010400" cy="46038"/>
            <a:chOff x="1905000" y="6553200"/>
            <a:chExt cx="7010400" cy="45719"/>
          </a:xfrm>
        </p:grpSpPr>
        <p:sp>
          <p:nvSpPr>
            <p:cNvPr id="1439" name="Google Shape;1439;p26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0" name="Google Shape;1440;p26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1" name="Google Shape;1441;p26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42" name="Google Shape;1442;p261"/>
          <p:cNvGrpSpPr/>
          <p:nvPr/>
        </p:nvGrpSpPr>
        <p:grpSpPr>
          <a:xfrm>
            <a:off x="0" y="1295400"/>
            <a:ext cx="7010400" cy="46038"/>
            <a:chOff x="1905000" y="6553200"/>
            <a:chExt cx="7010400" cy="45719"/>
          </a:xfrm>
        </p:grpSpPr>
        <p:sp>
          <p:nvSpPr>
            <p:cNvPr id="1443" name="Google Shape;1443;p26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4" name="Google Shape;1444;p26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45" name="Google Shape;1445;p26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46" name="Google Shape;1446;p26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7" name="Google Shape;1447;p26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448"/>
        <p:cNvGrpSpPr/>
        <p:nvPr/>
      </p:nvGrpSpPr>
      <p:grpSpPr>
        <a:xfrm>
          <a:off x="0" y="0"/>
          <a:ext cx="0" cy="0"/>
          <a:chOff x="0" y="0"/>
          <a:chExt cx="0" cy="0"/>
        </a:xfrm>
      </p:grpSpPr>
      <p:sp>
        <p:nvSpPr>
          <p:cNvPr id="1449" name="Google Shape;1449;p26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450" name="Google Shape;1450;p262"/>
          <p:cNvGrpSpPr/>
          <p:nvPr/>
        </p:nvGrpSpPr>
        <p:grpSpPr>
          <a:xfrm>
            <a:off x="2084388" y="6550027"/>
            <a:ext cx="7059612" cy="49213"/>
            <a:chOff x="2083888" y="6550671"/>
            <a:chExt cx="7060112" cy="48665"/>
          </a:xfrm>
        </p:grpSpPr>
        <p:sp>
          <p:nvSpPr>
            <p:cNvPr id="1451" name="Google Shape;1451;p26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2" name="Google Shape;1452;p26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3" name="Google Shape;1453;p26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54" name="Google Shape;1454;p26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55" name="Google Shape;1455;p262"/>
          <p:cNvGrpSpPr/>
          <p:nvPr/>
        </p:nvGrpSpPr>
        <p:grpSpPr>
          <a:xfrm>
            <a:off x="2133600" y="6553200"/>
            <a:ext cx="7010400" cy="46038"/>
            <a:chOff x="1905000" y="6553200"/>
            <a:chExt cx="7010400" cy="45719"/>
          </a:xfrm>
        </p:grpSpPr>
        <p:sp>
          <p:nvSpPr>
            <p:cNvPr id="1456" name="Google Shape;1456;p2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7" name="Google Shape;1457;p2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58" name="Google Shape;1458;p2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59" name="Google Shape;1459;p262"/>
          <p:cNvGrpSpPr/>
          <p:nvPr/>
        </p:nvGrpSpPr>
        <p:grpSpPr>
          <a:xfrm>
            <a:off x="0" y="1295400"/>
            <a:ext cx="7010400" cy="46038"/>
            <a:chOff x="1905000" y="6553200"/>
            <a:chExt cx="7010400" cy="45719"/>
          </a:xfrm>
        </p:grpSpPr>
        <p:sp>
          <p:nvSpPr>
            <p:cNvPr id="1460" name="Google Shape;1460;p26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1" name="Google Shape;1461;p26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2" name="Google Shape;1462;p26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63" name="Google Shape;1463;p26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4" name="Google Shape;1464;p26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465"/>
        <p:cNvGrpSpPr/>
        <p:nvPr/>
      </p:nvGrpSpPr>
      <p:grpSpPr>
        <a:xfrm>
          <a:off x="0" y="0"/>
          <a:ext cx="0" cy="0"/>
          <a:chOff x="0" y="0"/>
          <a:chExt cx="0" cy="0"/>
        </a:xfrm>
      </p:grpSpPr>
      <p:sp>
        <p:nvSpPr>
          <p:cNvPr id="1466" name="Google Shape;1466;p263"/>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467" name="Google Shape;1467;p263"/>
          <p:cNvGrpSpPr/>
          <p:nvPr/>
        </p:nvGrpSpPr>
        <p:grpSpPr>
          <a:xfrm>
            <a:off x="2084388" y="6550027"/>
            <a:ext cx="7059612" cy="49213"/>
            <a:chOff x="2083888" y="6550671"/>
            <a:chExt cx="7060112" cy="48665"/>
          </a:xfrm>
        </p:grpSpPr>
        <p:sp>
          <p:nvSpPr>
            <p:cNvPr id="1468" name="Google Shape;1468;p26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69" name="Google Shape;1469;p26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0" name="Google Shape;1470;p26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71" name="Google Shape;1471;p263"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72" name="Google Shape;1472;p263"/>
          <p:cNvGrpSpPr/>
          <p:nvPr/>
        </p:nvGrpSpPr>
        <p:grpSpPr>
          <a:xfrm>
            <a:off x="2133600" y="6553200"/>
            <a:ext cx="7010400" cy="46038"/>
            <a:chOff x="1905000" y="6553200"/>
            <a:chExt cx="7010400" cy="45719"/>
          </a:xfrm>
        </p:grpSpPr>
        <p:sp>
          <p:nvSpPr>
            <p:cNvPr id="1473" name="Google Shape;1473;p2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4" name="Google Shape;1474;p2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5" name="Google Shape;1475;p2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76" name="Google Shape;1476;p263"/>
          <p:cNvGrpSpPr/>
          <p:nvPr/>
        </p:nvGrpSpPr>
        <p:grpSpPr>
          <a:xfrm>
            <a:off x="0" y="1295400"/>
            <a:ext cx="7010400" cy="46038"/>
            <a:chOff x="1905000" y="6553200"/>
            <a:chExt cx="7010400" cy="45719"/>
          </a:xfrm>
        </p:grpSpPr>
        <p:sp>
          <p:nvSpPr>
            <p:cNvPr id="1477" name="Google Shape;1477;p2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8" name="Google Shape;1478;p2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79" name="Google Shape;1479;p2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80" name="Google Shape;1480;p26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1" name="Google Shape;1481;p26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482"/>
        <p:cNvGrpSpPr/>
        <p:nvPr/>
      </p:nvGrpSpPr>
      <p:grpSpPr>
        <a:xfrm>
          <a:off x="0" y="0"/>
          <a:ext cx="0" cy="0"/>
          <a:chOff x="0" y="0"/>
          <a:chExt cx="0" cy="0"/>
        </a:xfrm>
      </p:grpSpPr>
      <p:sp>
        <p:nvSpPr>
          <p:cNvPr id="1483" name="Google Shape;1483;p26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484" name="Google Shape;1484;p264"/>
          <p:cNvGrpSpPr/>
          <p:nvPr/>
        </p:nvGrpSpPr>
        <p:grpSpPr>
          <a:xfrm>
            <a:off x="2084388" y="6550027"/>
            <a:ext cx="7059612" cy="49213"/>
            <a:chOff x="2083888" y="6550671"/>
            <a:chExt cx="7060112" cy="48665"/>
          </a:xfrm>
        </p:grpSpPr>
        <p:sp>
          <p:nvSpPr>
            <p:cNvPr id="1485" name="Google Shape;1485;p2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86" name="Google Shape;1486;p2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87" name="Google Shape;1487;p2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488" name="Google Shape;1488;p264"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489" name="Google Shape;1489;p264"/>
          <p:cNvGrpSpPr/>
          <p:nvPr/>
        </p:nvGrpSpPr>
        <p:grpSpPr>
          <a:xfrm>
            <a:off x="2133600" y="6553200"/>
            <a:ext cx="7010400" cy="46038"/>
            <a:chOff x="1905000" y="6553200"/>
            <a:chExt cx="7010400" cy="45719"/>
          </a:xfrm>
        </p:grpSpPr>
        <p:sp>
          <p:nvSpPr>
            <p:cNvPr id="1490" name="Google Shape;1490;p2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1" name="Google Shape;1491;p2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2" name="Google Shape;1492;p2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493" name="Google Shape;1493;p264"/>
          <p:cNvGrpSpPr/>
          <p:nvPr/>
        </p:nvGrpSpPr>
        <p:grpSpPr>
          <a:xfrm>
            <a:off x="0" y="1295400"/>
            <a:ext cx="7010400" cy="46038"/>
            <a:chOff x="1905000" y="6553200"/>
            <a:chExt cx="7010400" cy="45719"/>
          </a:xfrm>
        </p:grpSpPr>
        <p:sp>
          <p:nvSpPr>
            <p:cNvPr id="1494" name="Google Shape;1494;p2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5" name="Google Shape;1495;p2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496" name="Google Shape;1496;p2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497" name="Google Shape;1497;p26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8" name="Google Shape;1498;p26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499"/>
        <p:cNvGrpSpPr/>
        <p:nvPr/>
      </p:nvGrpSpPr>
      <p:grpSpPr>
        <a:xfrm>
          <a:off x="0" y="0"/>
          <a:ext cx="0" cy="0"/>
          <a:chOff x="0" y="0"/>
          <a:chExt cx="0" cy="0"/>
        </a:xfrm>
      </p:grpSpPr>
      <p:sp>
        <p:nvSpPr>
          <p:cNvPr id="1500" name="Google Shape;1500;p265"/>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01" name="Google Shape;1501;p265"/>
          <p:cNvGrpSpPr/>
          <p:nvPr/>
        </p:nvGrpSpPr>
        <p:grpSpPr>
          <a:xfrm>
            <a:off x="2084388" y="6550027"/>
            <a:ext cx="7059612" cy="49213"/>
            <a:chOff x="2083888" y="6550671"/>
            <a:chExt cx="7060112" cy="48665"/>
          </a:xfrm>
        </p:grpSpPr>
        <p:sp>
          <p:nvSpPr>
            <p:cNvPr id="1502" name="Google Shape;1502;p26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3" name="Google Shape;1503;p26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4" name="Google Shape;1504;p26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05" name="Google Shape;1505;p265"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06" name="Google Shape;1506;p265"/>
          <p:cNvGrpSpPr/>
          <p:nvPr/>
        </p:nvGrpSpPr>
        <p:grpSpPr>
          <a:xfrm>
            <a:off x="2133600" y="6553200"/>
            <a:ext cx="7010400" cy="46038"/>
            <a:chOff x="1905000" y="6553200"/>
            <a:chExt cx="7010400" cy="45719"/>
          </a:xfrm>
        </p:grpSpPr>
        <p:sp>
          <p:nvSpPr>
            <p:cNvPr id="1507" name="Google Shape;1507;p26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8" name="Google Shape;1508;p2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09" name="Google Shape;1509;p26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10" name="Google Shape;1510;p265"/>
          <p:cNvGrpSpPr/>
          <p:nvPr/>
        </p:nvGrpSpPr>
        <p:grpSpPr>
          <a:xfrm>
            <a:off x="0" y="1295400"/>
            <a:ext cx="7010400" cy="46038"/>
            <a:chOff x="1905000" y="6553200"/>
            <a:chExt cx="7010400" cy="45719"/>
          </a:xfrm>
        </p:grpSpPr>
        <p:sp>
          <p:nvSpPr>
            <p:cNvPr id="1511" name="Google Shape;1511;p26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12" name="Google Shape;1512;p2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13" name="Google Shape;1513;p26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14" name="Google Shape;1514;p265"/>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5" name="Google Shape;1515;p26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516"/>
        <p:cNvGrpSpPr/>
        <p:nvPr/>
      </p:nvGrpSpPr>
      <p:grpSpPr>
        <a:xfrm>
          <a:off x="0" y="0"/>
          <a:ext cx="0" cy="0"/>
          <a:chOff x="0" y="0"/>
          <a:chExt cx="0" cy="0"/>
        </a:xfrm>
      </p:grpSpPr>
      <p:sp>
        <p:nvSpPr>
          <p:cNvPr id="1517" name="Google Shape;1517;p26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18" name="Google Shape;1518;p266"/>
          <p:cNvGrpSpPr/>
          <p:nvPr/>
        </p:nvGrpSpPr>
        <p:grpSpPr>
          <a:xfrm>
            <a:off x="2084388" y="6550027"/>
            <a:ext cx="7059612" cy="49213"/>
            <a:chOff x="2083888" y="6550671"/>
            <a:chExt cx="7060112" cy="48665"/>
          </a:xfrm>
        </p:grpSpPr>
        <p:sp>
          <p:nvSpPr>
            <p:cNvPr id="1519" name="Google Shape;1519;p2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0" name="Google Shape;1520;p2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1" name="Google Shape;1521;p2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22" name="Google Shape;1522;p26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23" name="Google Shape;1523;p266"/>
          <p:cNvGrpSpPr/>
          <p:nvPr/>
        </p:nvGrpSpPr>
        <p:grpSpPr>
          <a:xfrm>
            <a:off x="2133600" y="6553200"/>
            <a:ext cx="7010400" cy="46038"/>
            <a:chOff x="1905000" y="6553200"/>
            <a:chExt cx="7010400" cy="45719"/>
          </a:xfrm>
        </p:grpSpPr>
        <p:sp>
          <p:nvSpPr>
            <p:cNvPr id="1524" name="Google Shape;1524;p2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5" name="Google Shape;1525;p2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6" name="Google Shape;1526;p2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27" name="Google Shape;1527;p266"/>
          <p:cNvGrpSpPr/>
          <p:nvPr/>
        </p:nvGrpSpPr>
        <p:grpSpPr>
          <a:xfrm>
            <a:off x="0" y="1295400"/>
            <a:ext cx="7010400" cy="46038"/>
            <a:chOff x="1905000" y="6553200"/>
            <a:chExt cx="7010400" cy="45719"/>
          </a:xfrm>
        </p:grpSpPr>
        <p:sp>
          <p:nvSpPr>
            <p:cNvPr id="1528" name="Google Shape;1528;p2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29" name="Google Shape;1529;p2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0" name="Google Shape;1530;p2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31" name="Google Shape;1531;p26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32" name="Google Shape;1532;p26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533"/>
        <p:cNvGrpSpPr/>
        <p:nvPr/>
      </p:nvGrpSpPr>
      <p:grpSpPr>
        <a:xfrm>
          <a:off x="0" y="0"/>
          <a:ext cx="0" cy="0"/>
          <a:chOff x="0" y="0"/>
          <a:chExt cx="0" cy="0"/>
        </a:xfrm>
      </p:grpSpPr>
      <p:sp>
        <p:nvSpPr>
          <p:cNvPr id="1534" name="Google Shape;1534;p26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35" name="Google Shape;1535;p267"/>
          <p:cNvGrpSpPr/>
          <p:nvPr/>
        </p:nvGrpSpPr>
        <p:grpSpPr>
          <a:xfrm>
            <a:off x="2084388" y="6550027"/>
            <a:ext cx="7059612" cy="49213"/>
            <a:chOff x="2083888" y="6550671"/>
            <a:chExt cx="7060112" cy="48665"/>
          </a:xfrm>
        </p:grpSpPr>
        <p:sp>
          <p:nvSpPr>
            <p:cNvPr id="1536" name="Google Shape;1536;p2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7" name="Google Shape;1537;p2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38" name="Google Shape;1538;p2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39" name="Google Shape;1539;p26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40" name="Google Shape;1540;p267"/>
          <p:cNvGrpSpPr/>
          <p:nvPr/>
        </p:nvGrpSpPr>
        <p:grpSpPr>
          <a:xfrm>
            <a:off x="2133600" y="6553200"/>
            <a:ext cx="7010400" cy="46038"/>
            <a:chOff x="1905000" y="6553200"/>
            <a:chExt cx="7010400" cy="45719"/>
          </a:xfrm>
        </p:grpSpPr>
        <p:sp>
          <p:nvSpPr>
            <p:cNvPr id="1541" name="Google Shape;1541;p2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2" name="Google Shape;1542;p2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3" name="Google Shape;1543;p2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44" name="Google Shape;1544;p267"/>
          <p:cNvGrpSpPr/>
          <p:nvPr/>
        </p:nvGrpSpPr>
        <p:grpSpPr>
          <a:xfrm>
            <a:off x="0" y="1295400"/>
            <a:ext cx="7010400" cy="46038"/>
            <a:chOff x="1905000" y="6553200"/>
            <a:chExt cx="7010400" cy="45719"/>
          </a:xfrm>
        </p:grpSpPr>
        <p:sp>
          <p:nvSpPr>
            <p:cNvPr id="1545" name="Google Shape;1545;p2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6" name="Google Shape;1546;p2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47" name="Google Shape;1547;p2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48" name="Google Shape;1548;p26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49" name="Google Shape;1549;p2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550"/>
        <p:cNvGrpSpPr/>
        <p:nvPr/>
      </p:nvGrpSpPr>
      <p:grpSpPr>
        <a:xfrm>
          <a:off x="0" y="0"/>
          <a:ext cx="0" cy="0"/>
          <a:chOff x="0" y="0"/>
          <a:chExt cx="0" cy="0"/>
        </a:xfrm>
      </p:grpSpPr>
      <p:sp>
        <p:nvSpPr>
          <p:cNvPr id="1551" name="Google Shape;1551;p26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52" name="Google Shape;1552;p268"/>
          <p:cNvGrpSpPr/>
          <p:nvPr/>
        </p:nvGrpSpPr>
        <p:grpSpPr>
          <a:xfrm>
            <a:off x="2084388" y="6550027"/>
            <a:ext cx="7059612" cy="49213"/>
            <a:chOff x="2083888" y="6550671"/>
            <a:chExt cx="7060112" cy="48665"/>
          </a:xfrm>
        </p:grpSpPr>
        <p:sp>
          <p:nvSpPr>
            <p:cNvPr id="1553" name="Google Shape;1553;p2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4" name="Google Shape;1554;p2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5" name="Google Shape;1555;p2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56" name="Google Shape;1556;p26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57" name="Google Shape;1557;p268"/>
          <p:cNvGrpSpPr/>
          <p:nvPr/>
        </p:nvGrpSpPr>
        <p:grpSpPr>
          <a:xfrm>
            <a:off x="2133600" y="6553200"/>
            <a:ext cx="7010400" cy="46038"/>
            <a:chOff x="1905000" y="6553200"/>
            <a:chExt cx="7010400" cy="45719"/>
          </a:xfrm>
        </p:grpSpPr>
        <p:sp>
          <p:nvSpPr>
            <p:cNvPr id="1558" name="Google Shape;1558;p2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59" name="Google Shape;1559;p2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0" name="Google Shape;1560;p2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61" name="Google Shape;1561;p268"/>
          <p:cNvGrpSpPr/>
          <p:nvPr/>
        </p:nvGrpSpPr>
        <p:grpSpPr>
          <a:xfrm>
            <a:off x="0" y="1295400"/>
            <a:ext cx="7010400" cy="46038"/>
            <a:chOff x="1905000" y="6553200"/>
            <a:chExt cx="7010400" cy="45719"/>
          </a:xfrm>
        </p:grpSpPr>
        <p:sp>
          <p:nvSpPr>
            <p:cNvPr id="1562" name="Google Shape;1562;p2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3" name="Google Shape;1563;p2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64" name="Google Shape;1564;p2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65" name="Google Shape;1565;p26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6" name="Google Shape;1566;p2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7"/>
        <p:cNvGrpSpPr/>
        <p:nvPr/>
      </p:nvGrpSpPr>
      <p:grpSpPr>
        <a:xfrm>
          <a:off x="0" y="0"/>
          <a:ext cx="0" cy="0"/>
          <a:chOff x="0" y="0"/>
          <a:chExt cx="0" cy="0"/>
        </a:xfrm>
      </p:grpSpPr>
      <p:sp>
        <p:nvSpPr>
          <p:cNvPr id="188" name="Google Shape;188;p6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grpSp>
        <p:nvGrpSpPr>
          <p:cNvPr id="189" name="Google Shape;189;p69"/>
          <p:cNvGrpSpPr/>
          <p:nvPr/>
        </p:nvGrpSpPr>
        <p:grpSpPr>
          <a:xfrm>
            <a:off x="2084388" y="6550025"/>
            <a:ext cx="7059612" cy="49213"/>
            <a:chOff x="2083888" y="6550671"/>
            <a:chExt cx="7060112" cy="48665"/>
          </a:xfrm>
        </p:grpSpPr>
        <p:sp>
          <p:nvSpPr>
            <p:cNvPr id="190" name="Google Shape;190;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1" name="Google Shape;191;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2" name="Google Shape;192;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93" name="Google Shape;193;p6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94" name="Google Shape;194;p69"/>
          <p:cNvGrpSpPr/>
          <p:nvPr/>
        </p:nvGrpSpPr>
        <p:grpSpPr>
          <a:xfrm>
            <a:off x="2133600" y="6553200"/>
            <a:ext cx="7010400" cy="46038"/>
            <a:chOff x="1905000" y="6553200"/>
            <a:chExt cx="7010400" cy="45719"/>
          </a:xfrm>
        </p:grpSpPr>
        <p:sp>
          <p:nvSpPr>
            <p:cNvPr id="195" name="Google Shape;195;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6" name="Google Shape;196;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7" name="Google Shape;197;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98" name="Google Shape;198;p69"/>
          <p:cNvGrpSpPr/>
          <p:nvPr/>
        </p:nvGrpSpPr>
        <p:grpSpPr>
          <a:xfrm>
            <a:off x="0" y="1295400"/>
            <a:ext cx="7010400" cy="46038"/>
            <a:chOff x="1905000" y="6553200"/>
            <a:chExt cx="7010400" cy="45719"/>
          </a:xfrm>
        </p:grpSpPr>
        <p:sp>
          <p:nvSpPr>
            <p:cNvPr id="199" name="Google Shape;199;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0" name="Google Shape;200;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1" name="Google Shape;201;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202" name="Google Shape;202;p6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6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567"/>
        <p:cNvGrpSpPr/>
        <p:nvPr/>
      </p:nvGrpSpPr>
      <p:grpSpPr>
        <a:xfrm>
          <a:off x="0" y="0"/>
          <a:ext cx="0" cy="0"/>
          <a:chOff x="0" y="0"/>
          <a:chExt cx="0" cy="0"/>
        </a:xfrm>
      </p:grpSpPr>
      <p:sp>
        <p:nvSpPr>
          <p:cNvPr id="1568" name="Google Shape;1568;p26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69" name="Google Shape;1569;p269"/>
          <p:cNvGrpSpPr/>
          <p:nvPr/>
        </p:nvGrpSpPr>
        <p:grpSpPr>
          <a:xfrm>
            <a:off x="2084388" y="6550027"/>
            <a:ext cx="7059612" cy="49213"/>
            <a:chOff x="2083888" y="6550671"/>
            <a:chExt cx="7060112" cy="48665"/>
          </a:xfrm>
        </p:grpSpPr>
        <p:sp>
          <p:nvSpPr>
            <p:cNvPr id="1570" name="Google Shape;1570;p2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1" name="Google Shape;1571;p2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2" name="Google Shape;1572;p2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73" name="Google Shape;1573;p26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74" name="Google Shape;1574;p269"/>
          <p:cNvGrpSpPr/>
          <p:nvPr/>
        </p:nvGrpSpPr>
        <p:grpSpPr>
          <a:xfrm>
            <a:off x="2133600" y="6553200"/>
            <a:ext cx="7010400" cy="46038"/>
            <a:chOff x="1905000" y="6553200"/>
            <a:chExt cx="7010400" cy="45719"/>
          </a:xfrm>
        </p:grpSpPr>
        <p:sp>
          <p:nvSpPr>
            <p:cNvPr id="1575" name="Google Shape;1575;p2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6" name="Google Shape;1576;p2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77" name="Google Shape;1577;p2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78" name="Google Shape;1578;p269"/>
          <p:cNvGrpSpPr/>
          <p:nvPr/>
        </p:nvGrpSpPr>
        <p:grpSpPr>
          <a:xfrm>
            <a:off x="0" y="1295400"/>
            <a:ext cx="7010400" cy="46038"/>
            <a:chOff x="1905000" y="6553200"/>
            <a:chExt cx="7010400" cy="45719"/>
          </a:xfrm>
        </p:grpSpPr>
        <p:sp>
          <p:nvSpPr>
            <p:cNvPr id="1579" name="Google Shape;1579;p2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0" name="Google Shape;1580;p2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1" name="Google Shape;1581;p2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82" name="Google Shape;1582;p26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3" name="Google Shape;1583;p26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584"/>
        <p:cNvGrpSpPr/>
        <p:nvPr/>
      </p:nvGrpSpPr>
      <p:grpSpPr>
        <a:xfrm>
          <a:off x="0" y="0"/>
          <a:ext cx="0" cy="0"/>
          <a:chOff x="0" y="0"/>
          <a:chExt cx="0" cy="0"/>
        </a:xfrm>
      </p:grpSpPr>
      <p:sp>
        <p:nvSpPr>
          <p:cNvPr id="1585" name="Google Shape;1585;p270"/>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586" name="Google Shape;1586;p270"/>
          <p:cNvGrpSpPr/>
          <p:nvPr/>
        </p:nvGrpSpPr>
        <p:grpSpPr>
          <a:xfrm>
            <a:off x="2084388" y="6550027"/>
            <a:ext cx="7059612" cy="49213"/>
            <a:chOff x="2083888" y="6550671"/>
            <a:chExt cx="7060112" cy="48665"/>
          </a:xfrm>
        </p:grpSpPr>
        <p:sp>
          <p:nvSpPr>
            <p:cNvPr id="1587" name="Google Shape;1587;p27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8" name="Google Shape;1588;p27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89" name="Google Shape;1589;p27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590" name="Google Shape;1590;p27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591" name="Google Shape;1591;p270"/>
          <p:cNvGrpSpPr/>
          <p:nvPr/>
        </p:nvGrpSpPr>
        <p:grpSpPr>
          <a:xfrm>
            <a:off x="2133600" y="6553200"/>
            <a:ext cx="7010400" cy="46038"/>
            <a:chOff x="1905000" y="6553200"/>
            <a:chExt cx="7010400" cy="45719"/>
          </a:xfrm>
        </p:grpSpPr>
        <p:sp>
          <p:nvSpPr>
            <p:cNvPr id="1592" name="Google Shape;1592;p2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3" name="Google Shape;1593;p2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4" name="Google Shape;1594;p2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595" name="Google Shape;1595;p270"/>
          <p:cNvGrpSpPr/>
          <p:nvPr/>
        </p:nvGrpSpPr>
        <p:grpSpPr>
          <a:xfrm>
            <a:off x="0" y="1295400"/>
            <a:ext cx="7010400" cy="46038"/>
            <a:chOff x="1905000" y="6553200"/>
            <a:chExt cx="7010400" cy="45719"/>
          </a:xfrm>
        </p:grpSpPr>
        <p:sp>
          <p:nvSpPr>
            <p:cNvPr id="1596" name="Google Shape;1596;p2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7" name="Google Shape;1597;p2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598" name="Google Shape;1598;p2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599" name="Google Shape;1599;p270"/>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0" name="Google Shape;1600;p27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601"/>
        <p:cNvGrpSpPr/>
        <p:nvPr/>
      </p:nvGrpSpPr>
      <p:grpSpPr>
        <a:xfrm>
          <a:off x="0" y="0"/>
          <a:ext cx="0" cy="0"/>
          <a:chOff x="0" y="0"/>
          <a:chExt cx="0" cy="0"/>
        </a:xfrm>
      </p:grpSpPr>
      <p:sp>
        <p:nvSpPr>
          <p:cNvPr id="1602" name="Google Shape;1602;p271"/>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603" name="Google Shape;1603;p271"/>
          <p:cNvGrpSpPr/>
          <p:nvPr/>
        </p:nvGrpSpPr>
        <p:grpSpPr>
          <a:xfrm>
            <a:off x="2084388" y="6550027"/>
            <a:ext cx="7059612" cy="49213"/>
            <a:chOff x="2083888" y="6550671"/>
            <a:chExt cx="7060112" cy="48665"/>
          </a:xfrm>
        </p:grpSpPr>
        <p:sp>
          <p:nvSpPr>
            <p:cNvPr id="1604" name="Google Shape;1604;p2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05" name="Google Shape;1605;p2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06" name="Google Shape;1606;p2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607" name="Google Shape;1607;p271"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608" name="Google Shape;1608;p271"/>
          <p:cNvGrpSpPr/>
          <p:nvPr/>
        </p:nvGrpSpPr>
        <p:grpSpPr>
          <a:xfrm>
            <a:off x="2133600" y="6553200"/>
            <a:ext cx="7010400" cy="46038"/>
            <a:chOff x="1905000" y="6553200"/>
            <a:chExt cx="7010400" cy="45719"/>
          </a:xfrm>
        </p:grpSpPr>
        <p:sp>
          <p:nvSpPr>
            <p:cNvPr id="1609" name="Google Shape;1609;p2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0" name="Google Shape;1610;p2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1" name="Google Shape;1611;p2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612" name="Google Shape;1612;p271"/>
          <p:cNvGrpSpPr/>
          <p:nvPr/>
        </p:nvGrpSpPr>
        <p:grpSpPr>
          <a:xfrm>
            <a:off x="0" y="1295400"/>
            <a:ext cx="7010400" cy="46038"/>
            <a:chOff x="1905000" y="6553200"/>
            <a:chExt cx="7010400" cy="45719"/>
          </a:xfrm>
        </p:grpSpPr>
        <p:sp>
          <p:nvSpPr>
            <p:cNvPr id="1613" name="Google Shape;1613;p2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4" name="Google Shape;1614;p2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15" name="Google Shape;1615;p2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616" name="Google Shape;1616;p271"/>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7" name="Google Shape;1617;p27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618"/>
        <p:cNvGrpSpPr/>
        <p:nvPr/>
      </p:nvGrpSpPr>
      <p:grpSpPr>
        <a:xfrm>
          <a:off x="0" y="0"/>
          <a:ext cx="0" cy="0"/>
          <a:chOff x="0" y="0"/>
          <a:chExt cx="0" cy="0"/>
        </a:xfrm>
      </p:grpSpPr>
      <p:sp>
        <p:nvSpPr>
          <p:cNvPr id="1619" name="Google Shape;1619;p272"/>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620" name="Google Shape;1620;p272"/>
          <p:cNvGrpSpPr/>
          <p:nvPr/>
        </p:nvGrpSpPr>
        <p:grpSpPr>
          <a:xfrm>
            <a:off x="2084388" y="6550027"/>
            <a:ext cx="7059612" cy="49213"/>
            <a:chOff x="2083888" y="6550671"/>
            <a:chExt cx="7060112" cy="48665"/>
          </a:xfrm>
        </p:grpSpPr>
        <p:sp>
          <p:nvSpPr>
            <p:cNvPr id="1621" name="Google Shape;1621;p27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2" name="Google Shape;1622;p27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3" name="Google Shape;1623;p27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624" name="Google Shape;1624;p27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625" name="Google Shape;1625;p272"/>
          <p:cNvGrpSpPr/>
          <p:nvPr/>
        </p:nvGrpSpPr>
        <p:grpSpPr>
          <a:xfrm>
            <a:off x="2133600" y="6553200"/>
            <a:ext cx="7010400" cy="46038"/>
            <a:chOff x="1905000" y="6553200"/>
            <a:chExt cx="7010400" cy="45719"/>
          </a:xfrm>
        </p:grpSpPr>
        <p:sp>
          <p:nvSpPr>
            <p:cNvPr id="1626" name="Google Shape;1626;p2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7" name="Google Shape;1627;p2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28" name="Google Shape;1628;p2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629" name="Google Shape;1629;p272"/>
          <p:cNvGrpSpPr/>
          <p:nvPr/>
        </p:nvGrpSpPr>
        <p:grpSpPr>
          <a:xfrm>
            <a:off x="0" y="1295400"/>
            <a:ext cx="7010400" cy="46038"/>
            <a:chOff x="1905000" y="6553200"/>
            <a:chExt cx="7010400" cy="45719"/>
          </a:xfrm>
        </p:grpSpPr>
        <p:sp>
          <p:nvSpPr>
            <p:cNvPr id="1630" name="Google Shape;1630;p2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31" name="Google Shape;1631;p2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632" name="Google Shape;1632;p2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633" name="Google Shape;1633;p272"/>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4" name="Google Shape;1634;p27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635"/>
        <p:cNvGrpSpPr/>
        <p:nvPr/>
      </p:nvGrpSpPr>
      <p:grpSpPr>
        <a:xfrm>
          <a:off x="0" y="0"/>
          <a:ext cx="0" cy="0"/>
          <a:chOff x="0" y="0"/>
          <a:chExt cx="0" cy="0"/>
        </a:xfrm>
      </p:grpSpPr>
      <p:sp>
        <p:nvSpPr>
          <p:cNvPr id="1636" name="Google Shape;1636;p273"/>
          <p:cNvSpPr txBox="1"/>
          <p:nvPr/>
        </p:nvSpPr>
        <p:spPr>
          <a:xfrm>
            <a:off x="3276600" y="6596064"/>
            <a:ext cx="5867400" cy="196177"/>
          </a:xfrm>
          <a:prstGeom prst="rect">
            <a:avLst/>
          </a:prstGeom>
          <a:noFill/>
          <a:ln>
            <a:noFill/>
          </a:ln>
        </p:spPr>
        <p:txBody>
          <a:bodyPr spcFirstLastPara="1" wrap="square" lIns="68550" tIns="34275" rIns="68550" bIns="34275"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sz="1200" b="0" i="0" u="none" strike="noStrike" cap="none">
              <a:solidFill>
                <a:srgbClr val="000000"/>
              </a:solidFill>
              <a:latin typeface="Tahoma"/>
              <a:ea typeface="Tahoma"/>
              <a:cs typeface="Tahoma"/>
              <a:sym typeface="Tahoma"/>
            </a:endParaRPr>
          </a:p>
        </p:txBody>
      </p:sp>
      <p:grpSp>
        <p:nvGrpSpPr>
          <p:cNvPr id="1637" name="Google Shape;1637;p273"/>
          <p:cNvGrpSpPr/>
          <p:nvPr/>
        </p:nvGrpSpPr>
        <p:grpSpPr>
          <a:xfrm>
            <a:off x="2084388" y="6550027"/>
            <a:ext cx="7059612" cy="49213"/>
            <a:chOff x="2083888" y="6550671"/>
            <a:chExt cx="7060112" cy="48665"/>
          </a:xfrm>
        </p:grpSpPr>
        <p:sp>
          <p:nvSpPr>
            <p:cNvPr id="1638" name="Google Shape;1638;p27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39" name="Google Shape;1639;p27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0" name="Google Shape;1640;p27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pic>
        <p:nvPicPr>
          <p:cNvPr id="1641" name="Google Shape;1641;p273"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1642" name="Google Shape;1642;p273"/>
          <p:cNvGrpSpPr/>
          <p:nvPr/>
        </p:nvGrpSpPr>
        <p:grpSpPr>
          <a:xfrm>
            <a:off x="2133600" y="6553200"/>
            <a:ext cx="7010400" cy="46038"/>
            <a:chOff x="1905000" y="6553200"/>
            <a:chExt cx="7010400" cy="45719"/>
          </a:xfrm>
        </p:grpSpPr>
        <p:sp>
          <p:nvSpPr>
            <p:cNvPr id="1643" name="Google Shape;1643;p2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4" name="Google Shape;1644;p2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5" name="Google Shape;1645;p2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grpSp>
        <p:nvGrpSpPr>
          <p:cNvPr id="1646" name="Google Shape;1646;p273"/>
          <p:cNvGrpSpPr/>
          <p:nvPr/>
        </p:nvGrpSpPr>
        <p:grpSpPr>
          <a:xfrm>
            <a:off x="0" y="1295400"/>
            <a:ext cx="7010400" cy="46038"/>
            <a:chOff x="1905000" y="6553200"/>
            <a:chExt cx="7010400" cy="45719"/>
          </a:xfrm>
        </p:grpSpPr>
        <p:sp>
          <p:nvSpPr>
            <p:cNvPr id="1647" name="Google Shape;1647;p2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8" name="Google Shape;1648;p2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sp>
          <p:nvSpPr>
            <p:cNvPr id="1649" name="Google Shape;1649;p2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ahoma"/>
                <a:buNone/>
              </a:pPr>
              <a:endParaRPr sz="1200" b="0" i="0" u="none" strike="noStrike" cap="none">
                <a:solidFill>
                  <a:srgbClr val="FFFFFF"/>
                </a:solidFill>
                <a:latin typeface="Tahoma"/>
                <a:ea typeface="Tahoma"/>
                <a:cs typeface="Tahoma"/>
                <a:sym typeface="Tahoma"/>
              </a:endParaRPr>
            </a:p>
          </p:txBody>
        </p:sp>
      </p:grpSp>
      <p:sp>
        <p:nvSpPr>
          <p:cNvPr id="1650" name="Google Shape;1650;p273"/>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914400" marR="0" lvl="1" indent="-33020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
        <p:nvSpPr>
          <p:cNvPr id="1651" name="Google Shape;1651;p27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2700" b="1">
                <a:latin typeface="Arial"/>
                <a:ea typeface="Arial"/>
                <a:cs typeface="Arial"/>
                <a:sym typeface="Arial"/>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spcBef>
                <a:spcPts val="270"/>
              </a:spcBef>
              <a:spcAft>
                <a:spcPts val="0"/>
              </a:spcAft>
              <a:buClr>
                <a:schemeClr val="dk1"/>
              </a:buClr>
              <a:buSzPts val="1800"/>
              <a:buChar char="•"/>
              <a:defRPr/>
            </a:lvl6pPr>
            <a:lvl7pPr marL="3200400" lvl="6" indent="-342900" algn="l">
              <a:spcBef>
                <a:spcPts val="270"/>
              </a:spcBef>
              <a:spcAft>
                <a:spcPts val="0"/>
              </a:spcAft>
              <a:buClr>
                <a:schemeClr val="dk1"/>
              </a:buClr>
              <a:buSzPts val="1800"/>
              <a:buChar char="•"/>
              <a:defRPr/>
            </a:lvl7pPr>
            <a:lvl8pPr marL="3657600" lvl="7" indent="-342900" algn="l">
              <a:spcBef>
                <a:spcPts val="270"/>
              </a:spcBef>
              <a:spcAft>
                <a:spcPts val="0"/>
              </a:spcAft>
              <a:buClr>
                <a:schemeClr val="dk1"/>
              </a:buClr>
              <a:buSzPts val="1800"/>
              <a:buChar char="•"/>
              <a:defRPr/>
            </a:lvl8pPr>
            <a:lvl9pPr marL="4114800" lvl="8" indent="-342900" algn="l">
              <a:spcBef>
                <a:spcPts val="270"/>
              </a:spcBef>
              <a:spcAft>
                <a:spcPts val="0"/>
              </a:spcAft>
              <a:buClr>
                <a:schemeClr val="dk1"/>
              </a:buClr>
              <a:buSzPts val="1800"/>
              <a:buChar char="•"/>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652"/>
        <p:cNvGrpSpPr/>
        <p:nvPr/>
      </p:nvGrpSpPr>
      <p:grpSpPr>
        <a:xfrm>
          <a:off x="0" y="0"/>
          <a:ext cx="0" cy="0"/>
          <a:chOff x="0" y="0"/>
          <a:chExt cx="0" cy="0"/>
        </a:xfrm>
      </p:grpSpPr>
      <p:sp>
        <p:nvSpPr>
          <p:cNvPr id="1653" name="Google Shape;1653;p274"/>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654" name="Google Shape;1654;p274"/>
          <p:cNvGrpSpPr/>
          <p:nvPr/>
        </p:nvGrpSpPr>
        <p:grpSpPr>
          <a:xfrm>
            <a:off x="2084388" y="6550027"/>
            <a:ext cx="7059612" cy="49213"/>
            <a:chOff x="2083888" y="6550671"/>
            <a:chExt cx="7060112" cy="48665"/>
          </a:xfrm>
        </p:grpSpPr>
        <p:sp>
          <p:nvSpPr>
            <p:cNvPr id="1655" name="Google Shape;1655;p27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56" name="Google Shape;1656;p27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57" name="Google Shape;1657;p27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pic>
        <p:nvPicPr>
          <p:cNvPr id="1658" name="Google Shape;1658;p274"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659" name="Google Shape;1659;p274"/>
          <p:cNvGrpSpPr/>
          <p:nvPr/>
        </p:nvGrpSpPr>
        <p:grpSpPr>
          <a:xfrm>
            <a:off x="2133600" y="6553200"/>
            <a:ext cx="7010400" cy="46038"/>
            <a:chOff x="1905000" y="6553200"/>
            <a:chExt cx="7010400" cy="45719"/>
          </a:xfrm>
        </p:grpSpPr>
        <p:sp>
          <p:nvSpPr>
            <p:cNvPr id="1660" name="Google Shape;1660;p2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1" name="Google Shape;1661;p2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2" name="Google Shape;1662;p2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grpSp>
        <p:nvGrpSpPr>
          <p:cNvPr id="1663" name="Google Shape;1663;p274"/>
          <p:cNvGrpSpPr/>
          <p:nvPr/>
        </p:nvGrpSpPr>
        <p:grpSpPr>
          <a:xfrm>
            <a:off x="0" y="1295400"/>
            <a:ext cx="7010400" cy="46038"/>
            <a:chOff x="1905000" y="6553200"/>
            <a:chExt cx="7010400" cy="45719"/>
          </a:xfrm>
        </p:grpSpPr>
        <p:sp>
          <p:nvSpPr>
            <p:cNvPr id="1664" name="Google Shape;1664;p2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5" name="Google Shape;1665;p2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666" name="Google Shape;1666;p2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1667" name="Google Shape;1667;p274"/>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8" name="Google Shape;1668;p27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6_Title and Content">
  <p:cSld name="6_Title and Content 2">
    <p:spTree>
      <p:nvGrpSpPr>
        <p:cNvPr id="1" name="Shape 1669"/>
        <p:cNvGrpSpPr/>
        <p:nvPr/>
      </p:nvGrpSpPr>
      <p:grpSpPr>
        <a:xfrm>
          <a:off x="0" y="0"/>
          <a:ext cx="0" cy="0"/>
          <a:chOff x="0" y="0"/>
          <a:chExt cx="0" cy="0"/>
        </a:xfrm>
      </p:grpSpPr>
      <p:sp>
        <p:nvSpPr>
          <p:cNvPr id="1670" name="Google Shape;1670;p275"/>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671" name="Google Shape;1671;p275"/>
          <p:cNvGrpSpPr/>
          <p:nvPr/>
        </p:nvGrpSpPr>
        <p:grpSpPr>
          <a:xfrm>
            <a:off x="2084388" y="6550029"/>
            <a:ext cx="7059612" cy="49213"/>
            <a:chOff x="2083888" y="6550671"/>
            <a:chExt cx="7060112" cy="48665"/>
          </a:xfrm>
        </p:grpSpPr>
        <p:sp>
          <p:nvSpPr>
            <p:cNvPr id="1672" name="Google Shape;1672;p2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3" name="Google Shape;1673;p2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4" name="Google Shape;1674;p2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675" name="Google Shape;1675;p275"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676" name="Google Shape;1676;p275"/>
          <p:cNvGrpSpPr/>
          <p:nvPr/>
        </p:nvGrpSpPr>
        <p:grpSpPr>
          <a:xfrm>
            <a:off x="2133600" y="6553200"/>
            <a:ext cx="7010400" cy="46038"/>
            <a:chOff x="1905000" y="6553200"/>
            <a:chExt cx="7010400" cy="45719"/>
          </a:xfrm>
        </p:grpSpPr>
        <p:sp>
          <p:nvSpPr>
            <p:cNvPr id="1677" name="Google Shape;1677;p2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8" name="Google Shape;1678;p2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79" name="Google Shape;1679;p2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680" name="Google Shape;1680;p275"/>
          <p:cNvGrpSpPr/>
          <p:nvPr/>
        </p:nvGrpSpPr>
        <p:grpSpPr>
          <a:xfrm>
            <a:off x="0" y="1295400"/>
            <a:ext cx="7010400" cy="46038"/>
            <a:chOff x="1905000" y="6553200"/>
            <a:chExt cx="7010400" cy="45719"/>
          </a:xfrm>
        </p:grpSpPr>
        <p:sp>
          <p:nvSpPr>
            <p:cNvPr id="1681" name="Google Shape;1681;p2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82" name="Google Shape;1682;p2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83" name="Google Shape;1683;p2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684" name="Google Shape;1684;p275"/>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5" name="Google Shape;1685;p27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686"/>
        <p:cNvGrpSpPr/>
        <p:nvPr/>
      </p:nvGrpSpPr>
      <p:grpSpPr>
        <a:xfrm>
          <a:off x="0" y="0"/>
          <a:ext cx="0" cy="0"/>
          <a:chOff x="0" y="0"/>
          <a:chExt cx="0" cy="0"/>
        </a:xfrm>
      </p:grpSpPr>
      <p:sp>
        <p:nvSpPr>
          <p:cNvPr id="1687" name="Google Shape;1687;p276"/>
          <p:cNvSpPr txBox="1"/>
          <p:nvPr/>
        </p:nvSpPr>
        <p:spPr>
          <a:xfrm>
            <a:off x="3276600" y="6596067"/>
            <a:ext cx="5867400" cy="1876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619"/>
              <a:buFont typeface="Arial"/>
              <a:buNone/>
            </a:pPr>
            <a:r>
              <a:rPr lang="en-US" sz="619" b="1" i="0" u="none" strike="noStrike" cap="none">
                <a:solidFill>
                  <a:srgbClr val="101141"/>
                </a:solidFill>
                <a:latin typeface="Arial"/>
                <a:ea typeface="Arial"/>
                <a:cs typeface="Arial"/>
                <a:sym typeface="Arial"/>
              </a:rPr>
              <a:t>BITS </a:t>
            </a:r>
            <a:r>
              <a:rPr lang="en-US" sz="619" b="0" i="0" u="none" strike="noStrike" cap="none">
                <a:solidFill>
                  <a:srgbClr val="101141"/>
                </a:solidFill>
                <a:latin typeface="Arial"/>
                <a:ea typeface="Arial"/>
                <a:cs typeface="Arial"/>
                <a:sym typeface="Arial"/>
              </a:rPr>
              <a:t>Pilani, Pilani Campus</a:t>
            </a:r>
            <a:endParaRPr/>
          </a:p>
        </p:txBody>
      </p:sp>
      <p:grpSp>
        <p:nvGrpSpPr>
          <p:cNvPr id="1688" name="Google Shape;1688;p276"/>
          <p:cNvGrpSpPr/>
          <p:nvPr/>
        </p:nvGrpSpPr>
        <p:grpSpPr>
          <a:xfrm>
            <a:off x="2084388" y="6550029"/>
            <a:ext cx="7059612" cy="49213"/>
            <a:chOff x="2083888" y="6550671"/>
            <a:chExt cx="7060112" cy="48665"/>
          </a:xfrm>
        </p:grpSpPr>
        <p:sp>
          <p:nvSpPr>
            <p:cNvPr id="1689" name="Google Shape;1689;p2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0" name="Google Shape;1690;p2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1" name="Google Shape;1691;p2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pic>
        <p:nvPicPr>
          <p:cNvPr id="1692" name="Google Shape;1692;p276" descr="Picture 7.png"/>
          <p:cNvPicPr preferRelativeResize="0"/>
          <p:nvPr/>
        </p:nvPicPr>
        <p:blipFill rotWithShape="1">
          <a:blip r:embed="rId2">
            <a:alphaModFix/>
          </a:blip>
          <a:srcRect l="1923" b="5335"/>
          <a:stretch/>
        </p:blipFill>
        <p:spPr>
          <a:xfrm>
            <a:off x="6629402" y="0"/>
            <a:ext cx="2193925" cy="692150"/>
          </a:xfrm>
          <a:prstGeom prst="rect">
            <a:avLst/>
          </a:prstGeom>
          <a:noFill/>
          <a:ln>
            <a:noFill/>
          </a:ln>
        </p:spPr>
      </p:pic>
      <p:grpSp>
        <p:nvGrpSpPr>
          <p:cNvPr id="1693" name="Google Shape;1693;p276"/>
          <p:cNvGrpSpPr/>
          <p:nvPr/>
        </p:nvGrpSpPr>
        <p:grpSpPr>
          <a:xfrm>
            <a:off x="2133600" y="6553200"/>
            <a:ext cx="7010400" cy="46038"/>
            <a:chOff x="1905000" y="6553200"/>
            <a:chExt cx="7010400" cy="45719"/>
          </a:xfrm>
        </p:grpSpPr>
        <p:sp>
          <p:nvSpPr>
            <p:cNvPr id="1694" name="Google Shape;1694;p2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5" name="Google Shape;1695;p2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6" name="Google Shape;1696;p2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grpSp>
        <p:nvGrpSpPr>
          <p:cNvPr id="1697" name="Google Shape;1697;p276"/>
          <p:cNvGrpSpPr/>
          <p:nvPr/>
        </p:nvGrpSpPr>
        <p:grpSpPr>
          <a:xfrm>
            <a:off x="0" y="1295400"/>
            <a:ext cx="7010400" cy="46038"/>
            <a:chOff x="1905000" y="6553200"/>
            <a:chExt cx="7010400" cy="45719"/>
          </a:xfrm>
        </p:grpSpPr>
        <p:sp>
          <p:nvSpPr>
            <p:cNvPr id="1698" name="Google Shape;1698;p2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699" name="Google Shape;1699;p2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sp>
          <p:nvSpPr>
            <p:cNvPr id="1700" name="Google Shape;1700;p2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Tahoma"/>
                <a:buNone/>
              </a:pPr>
              <a:endParaRPr sz="900" b="0" i="0" u="none" strike="noStrike" cap="none">
                <a:solidFill>
                  <a:srgbClr val="FFFFFF"/>
                </a:solidFill>
                <a:latin typeface="Calibri"/>
                <a:ea typeface="Calibri"/>
                <a:cs typeface="Calibri"/>
                <a:sym typeface="Calibri"/>
              </a:endParaRPr>
            </a:p>
          </p:txBody>
        </p:sp>
      </p:grpSp>
      <p:sp>
        <p:nvSpPr>
          <p:cNvPr id="1701" name="Google Shape;1701;p276"/>
          <p:cNvSpPr txBox="1">
            <a:spLocks noGrp="1"/>
          </p:cNvSpPr>
          <p:nvPr>
            <p:ph type="body" idx="1"/>
          </p:nvPr>
        </p:nvSpPr>
        <p:spPr>
          <a:xfrm>
            <a:off x="304800" y="1493841"/>
            <a:ext cx="8229600" cy="452596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360"/>
              </a:spcBef>
              <a:spcAft>
                <a:spcPts val="0"/>
              </a:spcAft>
              <a:buClr>
                <a:srgbClr val="101141"/>
              </a:buClr>
              <a:buSzPts val="1800"/>
              <a:buFont typeface="Arial"/>
              <a:buChar char="•"/>
              <a:defRPr sz="1800">
                <a:latin typeface="Cambria"/>
                <a:ea typeface="Cambria"/>
                <a:cs typeface="Cambria"/>
                <a:sym typeface="Cambria"/>
              </a:defRPr>
            </a:lvl1pPr>
            <a:lvl2pPr marL="914400" marR="0" lvl="1" indent="-342900" algn="l">
              <a:lnSpc>
                <a:spcPct val="100000"/>
              </a:lnSpc>
              <a:spcBef>
                <a:spcPts val="360"/>
              </a:spcBef>
              <a:spcAft>
                <a:spcPts val="0"/>
              </a:spcAft>
              <a:buClr>
                <a:schemeClr val="dk1"/>
              </a:buClr>
              <a:buSzPts val="1800"/>
              <a:buFont typeface="Arial"/>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2" name="Google Shape;1702;p27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75000"/>
              </a:lnSpc>
              <a:spcBef>
                <a:spcPts val="0"/>
              </a:spcBef>
              <a:spcAft>
                <a:spcPts val="0"/>
              </a:spcAft>
              <a:buClr>
                <a:schemeClr val="dk1"/>
              </a:buClr>
              <a:buSzPts val="2700"/>
              <a:buNone/>
              <a:defRPr sz="27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15"/>
        <p:cNvGrpSpPr/>
        <p:nvPr/>
      </p:nvGrpSpPr>
      <p:grpSpPr>
        <a:xfrm>
          <a:off x="0" y="0"/>
          <a:ext cx="0" cy="0"/>
          <a:chOff x="0" y="0"/>
          <a:chExt cx="0" cy="0"/>
        </a:xfrm>
      </p:grpSpPr>
      <p:sp>
        <p:nvSpPr>
          <p:cNvPr id="1716" name="Google Shape;1716;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717" name="Google Shape;1717;p81"/>
          <p:cNvGrpSpPr/>
          <p:nvPr/>
        </p:nvGrpSpPr>
        <p:grpSpPr>
          <a:xfrm>
            <a:off x="2084388" y="6550025"/>
            <a:ext cx="7059612" cy="49213"/>
            <a:chOff x="2083888" y="6550671"/>
            <a:chExt cx="7060112" cy="48665"/>
          </a:xfrm>
        </p:grpSpPr>
        <p:sp>
          <p:nvSpPr>
            <p:cNvPr id="1718" name="Google Shape;1718;p8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9" name="Google Shape;1719;p8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0" name="Google Shape;1720;p8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721" name="Google Shape;1721;p8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722" name="Google Shape;1722;p81"/>
          <p:cNvGrpSpPr/>
          <p:nvPr/>
        </p:nvGrpSpPr>
        <p:grpSpPr>
          <a:xfrm>
            <a:off x="2133600" y="6553200"/>
            <a:ext cx="7010400" cy="46038"/>
            <a:chOff x="1905000" y="6553200"/>
            <a:chExt cx="7010400" cy="45719"/>
          </a:xfrm>
        </p:grpSpPr>
        <p:sp>
          <p:nvSpPr>
            <p:cNvPr id="1723" name="Google Shape;172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4" name="Google Shape;172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5" name="Google Shape;172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26" name="Google Shape;1726;p81"/>
          <p:cNvGrpSpPr/>
          <p:nvPr/>
        </p:nvGrpSpPr>
        <p:grpSpPr>
          <a:xfrm>
            <a:off x="0" y="1295400"/>
            <a:ext cx="7010400" cy="46038"/>
            <a:chOff x="1905000" y="6553200"/>
            <a:chExt cx="7010400" cy="45719"/>
          </a:xfrm>
        </p:grpSpPr>
        <p:sp>
          <p:nvSpPr>
            <p:cNvPr id="1727" name="Google Shape;172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8" name="Google Shape;172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29" name="Google Shape;172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730" name="Google Shape;1730;p8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31" name="Google Shape;1731;p8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73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7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6" name="Google Shape;206;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 name="Google Shape;207;p7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08" name="Google Shape;208;p7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733"/>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734"/>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55"/>
        <p:cNvGrpSpPr/>
        <p:nvPr/>
      </p:nvGrpSpPr>
      <p:grpSpPr>
        <a:xfrm>
          <a:off x="0" y="0"/>
          <a:ext cx="0" cy="0"/>
          <a:chOff x="0" y="0"/>
          <a:chExt cx="0" cy="0"/>
        </a:xfrm>
      </p:grpSpPr>
      <p:sp>
        <p:nvSpPr>
          <p:cNvPr id="1756" name="Google Shape;1756;p20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57" name="Google Shape;1757;p20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58" name="Google Shape;1758;p2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59" name="Google Shape;1759;p2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0" name="Google Shape;1760;p2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1"/>
        <p:cNvGrpSpPr/>
        <p:nvPr/>
      </p:nvGrpSpPr>
      <p:grpSpPr>
        <a:xfrm>
          <a:off x="0" y="0"/>
          <a:ext cx="0" cy="0"/>
          <a:chOff x="0" y="0"/>
          <a:chExt cx="0" cy="0"/>
        </a:xfrm>
      </p:grpSpPr>
      <p:sp>
        <p:nvSpPr>
          <p:cNvPr id="1762" name="Google Shape;1762;p20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3" name="Google Shape;1763;p20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764" name="Google Shape;1764;p2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5" name="Google Shape;1765;p2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66" name="Google Shape;1766;p2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7"/>
        <p:cNvGrpSpPr/>
        <p:nvPr/>
      </p:nvGrpSpPr>
      <p:grpSpPr>
        <a:xfrm>
          <a:off x="0" y="0"/>
          <a:ext cx="0" cy="0"/>
          <a:chOff x="0" y="0"/>
          <a:chExt cx="0" cy="0"/>
        </a:xfrm>
      </p:grpSpPr>
      <p:sp>
        <p:nvSpPr>
          <p:cNvPr id="1768" name="Google Shape;1768;p2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9" name="Google Shape;1769;p20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770" name="Google Shape;1770;p20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771" name="Google Shape;1771;p2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72" name="Google Shape;1772;p2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73" name="Google Shape;1773;p2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74"/>
        <p:cNvGrpSpPr/>
        <p:nvPr/>
      </p:nvGrpSpPr>
      <p:grpSpPr>
        <a:xfrm>
          <a:off x="0" y="0"/>
          <a:ext cx="0" cy="0"/>
          <a:chOff x="0" y="0"/>
          <a:chExt cx="0" cy="0"/>
        </a:xfrm>
      </p:grpSpPr>
      <p:sp>
        <p:nvSpPr>
          <p:cNvPr id="1775" name="Google Shape;1775;p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6" name="Google Shape;1776;p20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77" name="Google Shape;1777;p20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78" name="Google Shape;1778;p20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79" name="Google Shape;1779;p20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80" name="Google Shape;1780;p2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1" name="Google Shape;1781;p2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2" name="Google Shape;1782;p2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3"/>
        <p:cNvGrpSpPr/>
        <p:nvPr/>
      </p:nvGrpSpPr>
      <p:grpSpPr>
        <a:xfrm>
          <a:off x="0" y="0"/>
          <a:ext cx="0" cy="0"/>
          <a:chOff x="0" y="0"/>
          <a:chExt cx="0" cy="0"/>
        </a:xfrm>
      </p:grpSpPr>
      <p:sp>
        <p:nvSpPr>
          <p:cNvPr id="1784" name="Google Shape;1784;p2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85" name="Google Shape;1785;p2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6" name="Google Shape;1786;p2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87" name="Google Shape;1787;p2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8"/>
        <p:cNvGrpSpPr/>
        <p:nvPr/>
      </p:nvGrpSpPr>
      <p:grpSpPr>
        <a:xfrm>
          <a:off x="0" y="0"/>
          <a:ext cx="0" cy="0"/>
          <a:chOff x="0" y="0"/>
          <a:chExt cx="0" cy="0"/>
        </a:xfrm>
      </p:grpSpPr>
      <p:sp>
        <p:nvSpPr>
          <p:cNvPr id="1789" name="Google Shape;1789;p2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0" name="Google Shape;1790;p2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1" name="Google Shape;1791;p2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2"/>
        <p:cNvGrpSpPr/>
        <p:nvPr/>
      </p:nvGrpSpPr>
      <p:grpSpPr>
        <a:xfrm>
          <a:off x="0" y="0"/>
          <a:ext cx="0" cy="0"/>
          <a:chOff x="0" y="0"/>
          <a:chExt cx="0" cy="0"/>
        </a:xfrm>
      </p:grpSpPr>
      <p:sp>
        <p:nvSpPr>
          <p:cNvPr id="1793" name="Google Shape;1793;p20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94" name="Google Shape;1794;p20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95" name="Google Shape;1795;p20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96" name="Google Shape;1796;p2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7" name="Google Shape;1797;p2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8" name="Google Shape;1798;p2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9"/>
        <p:cNvGrpSpPr/>
        <p:nvPr/>
      </p:nvGrpSpPr>
      <p:grpSpPr>
        <a:xfrm>
          <a:off x="0" y="0"/>
          <a:ext cx="0" cy="0"/>
          <a:chOff x="0" y="0"/>
          <a:chExt cx="0" cy="0"/>
        </a:xfrm>
      </p:grpSpPr>
      <p:sp>
        <p:nvSpPr>
          <p:cNvPr id="1800" name="Google Shape;1800;p20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01" name="Google Shape;1801;p208"/>
          <p:cNvSpPr>
            <a:spLocks noGrp="1"/>
          </p:cNvSpPr>
          <p:nvPr>
            <p:ph type="pic" idx="2"/>
          </p:nvPr>
        </p:nvSpPr>
        <p:spPr>
          <a:xfrm>
            <a:off x="1792288" y="612775"/>
            <a:ext cx="5486400" cy="4114800"/>
          </a:xfrm>
          <a:prstGeom prst="rect">
            <a:avLst/>
          </a:prstGeom>
          <a:noFill/>
          <a:ln>
            <a:noFill/>
          </a:ln>
        </p:spPr>
      </p:sp>
      <p:sp>
        <p:nvSpPr>
          <p:cNvPr id="1802" name="Google Shape;1802;p2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03" name="Google Shape;1803;p2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04" name="Google Shape;1804;p2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05" name="Google Shape;1805;p2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9"/>
        <p:cNvGrpSpPr/>
        <p:nvPr/>
      </p:nvGrpSpPr>
      <p:grpSpPr>
        <a:xfrm>
          <a:off x="0" y="0"/>
          <a:ext cx="0" cy="0"/>
          <a:chOff x="0" y="0"/>
          <a:chExt cx="0" cy="0"/>
        </a:xfrm>
      </p:grpSpPr>
      <p:sp>
        <p:nvSpPr>
          <p:cNvPr id="210" name="Google Shape;210;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 name="Google Shape;211;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2" name="Google Shape;212;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3" name="Google Shape;213;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6"/>
        <p:cNvGrpSpPr/>
        <p:nvPr/>
      </p:nvGrpSpPr>
      <p:grpSpPr>
        <a:xfrm>
          <a:off x="0" y="0"/>
          <a:ext cx="0" cy="0"/>
          <a:chOff x="0" y="0"/>
          <a:chExt cx="0" cy="0"/>
        </a:xfrm>
      </p:grpSpPr>
      <p:sp>
        <p:nvSpPr>
          <p:cNvPr id="1807" name="Google Shape;1807;p2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08" name="Google Shape;1808;p20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9" name="Google Shape;1809;p2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0" name="Google Shape;1810;p2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1" name="Google Shape;1811;p2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12"/>
        <p:cNvGrpSpPr/>
        <p:nvPr/>
      </p:nvGrpSpPr>
      <p:grpSpPr>
        <a:xfrm>
          <a:off x="0" y="0"/>
          <a:ext cx="0" cy="0"/>
          <a:chOff x="0" y="0"/>
          <a:chExt cx="0" cy="0"/>
        </a:xfrm>
      </p:grpSpPr>
      <p:sp>
        <p:nvSpPr>
          <p:cNvPr id="1813" name="Google Shape;1813;p21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14" name="Google Shape;1814;p21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5" name="Google Shape;1815;p2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6" name="Google Shape;1816;p2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17" name="Google Shape;1817;p2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30"/>
        <p:cNvGrpSpPr/>
        <p:nvPr/>
      </p:nvGrpSpPr>
      <p:grpSpPr>
        <a:xfrm>
          <a:off x="0" y="0"/>
          <a:ext cx="0" cy="0"/>
          <a:chOff x="0" y="0"/>
          <a:chExt cx="0" cy="0"/>
        </a:xfrm>
      </p:grpSpPr>
      <p:sp>
        <p:nvSpPr>
          <p:cNvPr id="1831" name="Google Shape;1831;p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32" name="Google Shape;1832;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3" name="Google Shape;1833;p87"/>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34" name="Google Shape;1834;p87"/>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0"/>
        <p:cNvGrpSpPr/>
        <p:nvPr/>
      </p:nvGrpSpPr>
      <p:grpSpPr>
        <a:xfrm>
          <a:off x="0" y="0"/>
          <a:ext cx="0" cy="0"/>
          <a:chOff x="0" y="0"/>
          <a:chExt cx="0" cy="0"/>
        </a:xfrm>
      </p:grpSpPr>
      <p:sp>
        <p:nvSpPr>
          <p:cNvPr id="1851" name="Google Shape;1851;p27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52" name="Google Shape;1852;p27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53" name="Google Shape;1853;p2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54" name="Google Shape;1854;p2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55" name="Google Shape;1855;p2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6"/>
        <p:cNvGrpSpPr/>
        <p:nvPr/>
      </p:nvGrpSpPr>
      <p:grpSpPr>
        <a:xfrm>
          <a:off x="0" y="0"/>
          <a:ext cx="0" cy="0"/>
          <a:chOff x="0" y="0"/>
          <a:chExt cx="0" cy="0"/>
        </a:xfrm>
      </p:grpSpPr>
      <p:sp>
        <p:nvSpPr>
          <p:cNvPr id="1857" name="Google Shape;1857;p27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58" name="Google Shape;1858;p27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859" name="Google Shape;1859;p2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0" name="Google Shape;1860;p2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1" name="Google Shape;1861;p2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62"/>
        <p:cNvGrpSpPr/>
        <p:nvPr/>
      </p:nvGrpSpPr>
      <p:grpSpPr>
        <a:xfrm>
          <a:off x="0" y="0"/>
          <a:ext cx="0" cy="0"/>
          <a:chOff x="0" y="0"/>
          <a:chExt cx="0" cy="0"/>
        </a:xfrm>
      </p:grpSpPr>
      <p:sp>
        <p:nvSpPr>
          <p:cNvPr id="1863" name="Google Shape;1863;p2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64" name="Google Shape;1864;p27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5" name="Google Shape;1865;p27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6" name="Google Shape;1866;p2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7" name="Google Shape;1867;p2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68" name="Google Shape;1868;p2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9"/>
        <p:cNvGrpSpPr/>
        <p:nvPr/>
      </p:nvGrpSpPr>
      <p:grpSpPr>
        <a:xfrm>
          <a:off x="0" y="0"/>
          <a:ext cx="0" cy="0"/>
          <a:chOff x="0" y="0"/>
          <a:chExt cx="0" cy="0"/>
        </a:xfrm>
      </p:grpSpPr>
      <p:sp>
        <p:nvSpPr>
          <p:cNvPr id="1870" name="Google Shape;1870;p2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71" name="Google Shape;1871;p28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72" name="Google Shape;1872;p28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873" name="Google Shape;1873;p28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74" name="Google Shape;1874;p28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875" name="Google Shape;1875;p2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76" name="Google Shape;1876;p2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77" name="Google Shape;1877;p2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8"/>
        <p:cNvGrpSpPr/>
        <p:nvPr/>
      </p:nvGrpSpPr>
      <p:grpSpPr>
        <a:xfrm>
          <a:off x="0" y="0"/>
          <a:ext cx="0" cy="0"/>
          <a:chOff x="0" y="0"/>
          <a:chExt cx="0" cy="0"/>
        </a:xfrm>
      </p:grpSpPr>
      <p:sp>
        <p:nvSpPr>
          <p:cNvPr id="1879" name="Google Shape;1879;p2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80" name="Google Shape;1880;p2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1" name="Google Shape;1881;p2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2" name="Google Shape;1882;p2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83"/>
        <p:cNvGrpSpPr/>
        <p:nvPr/>
      </p:nvGrpSpPr>
      <p:grpSpPr>
        <a:xfrm>
          <a:off x="0" y="0"/>
          <a:ext cx="0" cy="0"/>
          <a:chOff x="0" y="0"/>
          <a:chExt cx="0" cy="0"/>
        </a:xfrm>
      </p:grpSpPr>
      <p:sp>
        <p:nvSpPr>
          <p:cNvPr id="1884" name="Google Shape;1884;p2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5" name="Google Shape;1885;p2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86" name="Google Shape;1886;p2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7"/>
        <p:cNvGrpSpPr/>
        <p:nvPr/>
      </p:nvGrpSpPr>
      <p:grpSpPr>
        <a:xfrm>
          <a:off x="0" y="0"/>
          <a:ext cx="0" cy="0"/>
          <a:chOff x="0" y="0"/>
          <a:chExt cx="0" cy="0"/>
        </a:xfrm>
      </p:grpSpPr>
      <p:sp>
        <p:nvSpPr>
          <p:cNvPr id="1888" name="Google Shape;1888;p28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89" name="Google Shape;1889;p28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890" name="Google Shape;1890;p28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91" name="Google Shape;1891;p2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2" name="Google Shape;1892;p2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3" name="Google Shape;1893;p2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4"/>
        <p:cNvGrpSpPr/>
        <p:nvPr/>
      </p:nvGrpSpPr>
      <p:grpSpPr>
        <a:xfrm>
          <a:off x="0" y="0"/>
          <a:ext cx="0" cy="0"/>
          <a:chOff x="0" y="0"/>
          <a:chExt cx="0" cy="0"/>
        </a:xfrm>
      </p:grpSpPr>
      <p:sp>
        <p:nvSpPr>
          <p:cNvPr id="215" name="Google Shape;215;p1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 name="Google Shape;216;p1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17" name="Google Shape;217;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8" name="Google Shape;218;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19" name="Google Shape;219;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94"/>
        <p:cNvGrpSpPr/>
        <p:nvPr/>
      </p:nvGrpSpPr>
      <p:grpSpPr>
        <a:xfrm>
          <a:off x="0" y="0"/>
          <a:ext cx="0" cy="0"/>
          <a:chOff x="0" y="0"/>
          <a:chExt cx="0" cy="0"/>
        </a:xfrm>
      </p:grpSpPr>
      <p:sp>
        <p:nvSpPr>
          <p:cNvPr id="1895" name="Google Shape;1895;p28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96" name="Google Shape;1896;p284"/>
          <p:cNvSpPr>
            <a:spLocks noGrp="1"/>
          </p:cNvSpPr>
          <p:nvPr>
            <p:ph type="pic" idx="2"/>
          </p:nvPr>
        </p:nvSpPr>
        <p:spPr>
          <a:xfrm>
            <a:off x="1792288" y="612775"/>
            <a:ext cx="5486400" cy="4114800"/>
          </a:xfrm>
          <a:prstGeom prst="rect">
            <a:avLst/>
          </a:prstGeom>
          <a:noFill/>
          <a:ln>
            <a:noFill/>
          </a:ln>
        </p:spPr>
      </p:sp>
      <p:sp>
        <p:nvSpPr>
          <p:cNvPr id="1897" name="Google Shape;1897;p28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98" name="Google Shape;1898;p2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99" name="Google Shape;1899;p2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0" name="Google Shape;1900;p2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01"/>
        <p:cNvGrpSpPr/>
        <p:nvPr/>
      </p:nvGrpSpPr>
      <p:grpSpPr>
        <a:xfrm>
          <a:off x="0" y="0"/>
          <a:ext cx="0" cy="0"/>
          <a:chOff x="0" y="0"/>
          <a:chExt cx="0" cy="0"/>
        </a:xfrm>
      </p:grpSpPr>
      <p:sp>
        <p:nvSpPr>
          <p:cNvPr id="1902" name="Google Shape;1902;p2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03" name="Google Shape;1903;p28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4" name="Google Shape;1904;p2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5" name="Google Shape;1905;p2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06" name="Google Shape;1906;p2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7"/>
        <p:cNvGrpSpPr/>
        <p:nvPr/>
      </p:nvGrpSpPr>
      <p:grpSpPr>
        <a:xfrm>
          <a:off x="0" y="0"/>
          <a:ext cx="0" cy="0"/>
          <a:chOff x="0" y="0"/>
          <a:chExt cx="0" cy="0"/>
        </a:xfrm>
      </p:grpSpPr>
      <p:sp>
        <p:nvSpPr>
          <p:cNvPr id="1908" name="Google Shape;1908;p28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09" name="Google Shape;1909;p28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0" name="Google Shape;1910;p2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11" name="Google Shape;1911;p2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912" name="Google Shape;1912;p2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13"/>
        <p:cNvGrpSpPr/>
        <p:nvPr/>
      </p:nvGrpSpPr>
      <p:grpSpPr>
        <a:xfrm>
          <a:off x="0" y="0"/>
          <a:ext cx="0" cy="0"/>
          <a:chOff x="0" y="0"/>
          <a:chExt cx="0" cy="0"/>
        </a:xfrm>
      </p:grpSpPr>
      <p:sp>
        <p:nvSpPr>
          <p:cNvPr id="1914" name="Google Shape;1914;p28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915" name="Google Shape;1915;p287"/>
          <p:cNvGrpSpPr/>
          <p:nvPr/>
        </p:nvGrpSpPr>
        <p:grpSpPr>
          <a:xfrm>
            <a:off x="2084388" y="6550025"/>
            <a:ext cx="7059612" cy="49213"/>
            <a:chOff x="2083888" y="6550671"/>
            <a:chExt cx="7060112" cy="48665"/>
          </a:xfrm>
        </p:grpSpPr>
        <p:sp>
          <p:nvSpPr>
            <p:cNvPr id="1916" name="Google Shape;1916;p28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7" name="Google Shape;1917;p28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8" name="Google Shape;1918;p28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919" name="Google Shape;1919;p28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920" name="Google Shape;1920;p287"/>
          <p:cNvGrpSpPr/>
          <p:nvPr/>
        </p:nvGrpSpPr>
        <p:grpSpPr>
          <a:xfrm>
            <a:off x="2133600" y="6553200"/>
            <a:ext cx="7010400" cy="46038"/>
            <a:chOff x="1905000" y="6553200"/>
            <a:chExt cx="7010400" cy="45719"/>
          </a:xfrm>
        </p:grpSpPr>
        <p:sp>
          <p:nvSpPr>
            <p:cNvPr id="1921" name="Google Shape;1921;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2" name="Google Shape;1922;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3" name="Google Shape;1923;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24" name="Google Shape;1924;p287"/>
          <p:cNvGrpSpPr/>
          <p:nvPr/>
        </p:nvGrpSpPr>
        <p:grpSpPr>
          <a:xfrm>
            <a:off x="0" y="1295400"/>
            <a:ext cx="7010400" cy="46038"/>
            <a:chOff x="1905000" y="6553200"/>
            <a:chExt cx="7010400" cy="45719"/>
          </a:xfrm>
        </p:grpSpPr>
        <p:sp>
          <p:nvSpPr>
            <p:cNvPr id="1925" name="Google Shape;1925;p2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6" name="Google Shape;1926;p2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27" name="Google Shape;1927;p2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928" name="Google Shape;1928;p28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29" name="Google Shape;1929;p28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93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20"/>
        <p:cNvGrpSpPr/>
        <p:nvPr/>
      </p:nvGrpSpPr>
      <p:grpSpPr>
        <a:xfrm>
          <a:off x="0" y="0"/>
          <a:ext cx="0" cy="0"/>
          <a:chOff x="0" y="0"/>
          <a:chExt cx="0" cy="0"/>
        </a:xfrm>
      </p:grpSpPr>
      <p:sp>
        <p:nvSpPr>
          <p:cNvPr id="221" name="Google Shape;221;p1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2" name="Google Shape;222;p1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1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24" name="Google Shape;224;p11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5"/>
        <p:cNvGrpSpPr/>
        <p:nvPr/>
      </p:nvGrpSpPr>
      <p:grpSpPr>
        <a:xfrm>
          <a:off x="0" y="0"/>
          <a:ext cx="0" cy="0"/>
          <a:chOff x="0" y="0"/>
          <a:chExt cx="0" cy="0"/>
        </a:xfrm>
      </p:grpSpPr>
      <p:sp>
        <p:nvSpPr>
          <p:cNvPr id="226" name="Google Shape;226;p1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7" name="Google Shape;227;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8" name="Google Shape;228;p11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29" name="Google Shape;229;p11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34" name="Google Shape;34;p67"/>
          <p:cNvGrpSpPr/>
          <p:nvPr/>
        </p:nvGrpSpPr>
        <p:grpSpPr>
          <a:xfrm>
            <a:off x="2084388" y="6550025"/>
            <a:ext cx="7059612" cy="49213"/>
            <a:chOff x="2083888" y="6550671"/>
            <a:chExt cx="7060112" cy="48665"/>
          </a:xfrm>
        </p:grpSpPr>
        <p:sp>
          <p:nvSpPr>
            <p:cNvPr id="35" name="Google Shape;35;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9" name="Google Shape;39;p67"/>
          <p:cNvGrpSpPr/>
          <p:nvPr/>
        </p:nvGrpSpPr>
        <p:grpSpPr>
          <a:xfrm>
            <a:off x="2133600" y="6553200"/>
            <a:ext cx="7010400" cy="46038"/>
            <a:chOff x="1905000" y="6553200"/>
            <a:chExt cx="7010400" cy="45719"/>
          </a:xfrm>
        </p:grpSpPr>
        <p:sp>
          <p:nvSpPr>
            <p:cNvPr id="40" name="Google Shape;40;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7"/>
          <p:cNvGrpSpPr/>
          <p:nvPr/>
        </p:nvGrpSpPr>
        <p:grpSpPr>
          <a:xfrm>
            <a:off x="0" y="1295400"/>
            <a:ext cx="7010400" cy="46038"/>
            <a:chOff x="1905000" y="6553200"/>
            <a:chExt cx="7010400" cy="45719"/>
          </a:xfrm>
        </p:grpSpPr>
        <p:sp>
          <p:nvSpPr>
            <p:cNvPr id="44" name="Google Shape;4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1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2" name="Google Shape;232;p1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33" name="Google Shape;233;p1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4" name="Google Shape;234;p1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5" name="Google Shape;235;p1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6"/>
        <p:cNvGrpSpPr/>
        <p:nvPr/>
      </p:nvGrpSpPr>
      <p:grpSpPr>
        <a:xfrm>
          <a:off x="0" y="0"/>
          <a:ext cx="0" cy="0"/>
          <a:chOff x="0" y="0"/>
          <a:chExt cx="0" cy="0"/>
        </a:xfrm>
      </p:grpSpPr>
      <p:sp>
        <p:nvSpPr>
          <p:cNvPr id="237" name="Google Shape;237;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8" name="Google Shape;238;p1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9" name="Google Shape;239;p1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0" name="Google Shape;240;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1" name="Google Shape;241;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2" name="Google Shape;242;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3"/>
        <p:cNvGrpSpPr/>
        <p:nvPr/>
      </p:nvGrpSpPr>
      <p:grpSpPr>
        <a:xfrm>
          <a:off x="0" y="0"/>
          <a:ext cx="0" cy="0"/>
          <a:chOff x="0" y="0"/>
          <a:chExt cx="0" cy="0"/>
        </a:xfrm>
      </p:grpSpPr>
      <p:sp>
        <p:nvSpPr>
          <p:cNvPr id="244" name="Google Shape;244;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5" name="Google Shape;245;p1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6" name="Google Shape;246;p1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47" name="Google Shape;247;p1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8" name="Google Shape;248;p1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49" name="Google Shape;249;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0" name="Google Shape;250;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1" name="Google Shape;251;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
        <p:nvSpPr>
          <p:cNvPr id="253" name="Google Shape;253;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5" name="Google Shape;255;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sp>
        <p:nvSpPr>
          <p:cNvPr id="257" name="Google Shape;257;p1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8" name="Google Shape;258;p1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59" name="Google Shape;259;p1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60" name="Google Shape;260;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1" name="Google Shape;261;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2" name="Google Shape;262;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3"/>
        <p:cNvGrpSpPr/>
        <p:nvPr/>
      </p:nvGrpSpPr>
      <p:grpSpPr>
        <a:xfrm>
          <a:off x="0" y="0"/>
          <a:ext cx="0" cy="0"/>
          <a:chOff x="0" y="0"/>
          <a:chExt cx="0" cy="0"/>
        </a:xfrm>
      </p:grpSpPr>
      <p:sp>
        <p:nvSpPr>
          <p:cNvPr id="264" name="Google Shape;264;p1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5" name="Google Shape;265;p124"/>
          <p:cNvSpPr>
            <a:spLocks noGrp="1"/>
          </p:cNvSpPr>
          <p:nvPr>
            <p:ph type="pic" idx="2"/>
          </p:nvPr>
        </p:nvSpPr>
        <p:spPr>
          <a:xfrm>
            <a:off x="1792288" y="612775"/>
            <a:ext cx="5486400" cy="4114800"/>
          </a:xfrm>
          <a:prstGeom prst="rect">
            <a:avLst/>
          </a:prstGeom>
          <a:noFill/>
          <a:ln>
            <a:noFill/>
          </a:ln>
        </p:spPr>
      </p:sp>
      <p:sp>
        <p:nvSpPr>
          <p:cNvPr id="266" name="Google Shape;266;p1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67" name="Google Shape;267;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8" name="Google Shape;268;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9" name="Google Shape;269;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2" name="Google Shape;272;p12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3" name="Google Shape;273;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4" name="Google Shape;274;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12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8" name="Google Shape;278;p12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9" name="Google Shape;279;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1" name="Google Shape;281;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285"/>
        <p:cNvGrpSpPr/>
        <p:nvPr/>
      </p:nvGrpSpPr>
      <p:grpSpPr>
        <a:xfrm>
          <a:off x="0" y="0"/>
          <a:ext cx="0" cy="0"/>
          <a:chOff x="0" y="0"/>
          <a:chExt cx="0" cy="0"/>
        </a:xfrm>
      </p:grpSpPr>
      <p:sp>
        <p:nvSpPr>
          <p:cNvPr id="286" name="Google Shape;286;p7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287" name="Google Shape;287;p71"/>
          <p:cNvGrpSpPr/>
          <p:nvPr/>
        </p:nvGrpSpPr>
        <p:grpSpPr>
          <a:xfrm>
            <a:off x="2084388" y="6550025"/>
            <a:ext cx="7059612" cy="49213"/>
            <a:chOff x="2083888" y="6550671"/>
            <a:chExt cx="7060112" cy="48665"/>
          </a:xfrm>
        </p:grpSpPr>
        <p:sp>
          <p:nvSpPr>
            <p:cNvPr id="288" name="Google Shape;288;p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9" name="Google Shape;289;p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0" name="Google Shape;290;p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1" name="Google Shape;291;p7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92" name="Google Shape;292;p71"/>
          <p:cNvGrpSpPr/>
          <p:nvPr/>
        </p:nvGrpSpPr>
        <p:grpSpPr>
          <a:xfrm>
            <a:off x="2133600" y="6553200"/>
            <a:ext cx="7010400" cy="46038"/>
            <a:chOff x="1905000" y="6553200"/>
            <a:chExt cx="7010400" cy="45719"/>
          </a:xfrm>
        </p:grpSpPr>
        <p:sp>
          <p:nvSpPr>
            <p:cNvPr id="293" name="Google Shape;293;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4" name="Google Shape;294;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5" name="Google Shape;295;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6" name="Google Shape;296;p71"/>
          <p:cNvGrpSpPr/>
          <p:nvPr/>
        </p:nvGrpSpPr>
        <p:grpSpPr>
          <a:xfrm>
            <a:off x="0" y="1295400"/>
            <a:ext cx="7010400" cy="46038"/>
            <a:chOff x="1905000" y="6553200"/>
            <a:chExt cx="7010400" cy="45719"/>
          </a:xfrm>
        </p:grpSpPr>
        <p:sp>
          <p:nvSpPr>
            <p:cNvPr id="297" name="Google Shape;297;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8" name="Google Shape;298;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9" name="Google Shape;299;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0"/>
        <p:cNvGrpSpPr/>
        <p:nvPr/>
      </p:nvGrpSpPr>
      <p:grpSpPr>
        <a:xfrm>
          <a:off x="0" y="0"/>
          <a:ext cx="0" cy="0"/>
          <a:chOff x="0" y="0"/>
          <a:chExt cx="0" cy="0"/>
        </a:xfrm>
      </p:grpSpPr>
      <p:sp>
        <p:nvSpPr>
          <p:cNvPr id="301" name="Google Shape;301;p12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02" name="Google Shape;302;p12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3" name="Google Shape;303;p12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4" name="Google Shape;304;p12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05" name="Google Shape;305;p127"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06" name="Google Shape;306;p12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07" name="Google Shape;307;p12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08" name="Google Shape;308;p12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51" name="Google Shape;51;p10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52" name="Google Shape;52;p10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53" name="Google Shape;53;p10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54" name="Google Shape;54;p10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5" name="Google Shape;55;p10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56" name="Google Shape;56;p10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57" name="Google Shape;57;p10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9"/>
        <p:cNvGrpSpPr/>
        <p:nvPr/>
      </p:nvGrpSpPr>
      <p:grpSpPr>
        <a:xfrm>
          <a:off x="0" y="0"/>
          <a:ext cx="0" cy="0"/>
          <a:chOff x="0" y="0"/>
          <a:chExt cx="0" cy="0"/>
        </a:xfrm>
      </p:grpSpPr>
      <p:sp>
        <p:nvSpPr>
          <p:cNvPr id="310" name="Google Shape;310;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1" name="Google Shape;311;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2" name="Google Shape;312;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3" name="Google Shape;313;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14" name="Google Shape;314;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15" name="Google Shape;315;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16" name="Google Shape;316;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17" name="Google Shape;317;p12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18" name="Google Shape;318;p12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9" name="Google Shape;319;p12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0" name="Google Shape;320;p12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1" name="Google Shape;321;p128"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322" name="Google Shape;322;p12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23" name="Google Shape;323;p12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24" name="Google Shape;324;p12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p12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6"/>
        <p:cNvGrpSpPr/>
        <p:nvPr/>
      </p:nvGrpSpPr>
      <p:grpSpPr>
        <a:xfrm>
          <a:off x="0" y="0"/>
          <a:ext cx="0" cy="0"/>
          <a:chOff x="0" y="0"/>
          <a:chExt cx="0" cy="0"/>
        </a:xfrm>
      </p:grpSpPr>
      <p:pic>
        <p:nvPicPr>
          <p:cNvPr id="327" name="Google Shape;327;p129"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8" name="Google Shape;328;p129"/>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29" name="Google Shape;329;p12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330" name="Google Shape;330;p129"/>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1" name="Google Shape;331;p129"/>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2" name="Google Shape;332;p129"/>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3" name="Google Shape;333;p129"/>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34" name="Google Shape;334;p129"/>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35" name="Google Shape;335;p129"/>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Blank_one">
  <p:cSld name="3_Blank_one">
    <p:spTree>
      <p:nvGrpSpPr>
        <p:cNvPr id="1" name="Shape 336"/>
        <p:cNvGrpSpPr/>
        <p:nvPr/>
      </p:nvGrpSpPr>
      <p:grpSpPr>
        <a:xfrm>
          <a:off x="0" y="0"/>
          <a:ext cx="0" cy="0"/>
          <a:chOff x="0" y="0"/>
          <a:chExt cx="0" cy="0"/>
        </a:xfrm>
      </p:grpSpPr>
      <p:sp>
        <p:nvSpPr>
          <p:cNvPr id="337" name="Google Shape;337;p130"/>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38" name="Google Shape;338;p130"/>
          <p:cNvGrpSpPr/>
          <p:nvPr/>
        </p:nvGrpSpPr>
        <p:grpSpPr>
          <a:xfrm>
            <a:off x="2084388" y="6550025"/>
            <a:ext cx="7059612" cy="49213"/>
            <a:chOff x="2083888" y="6550671"/>
            <a:chExt cx="7060112" cy="48665"/>
          </a:xfrm>
        </p:grpSpPr>
        <p:sp>
          <p:nvSpPr>
            <p:cNvPr id="339" name="Google Shape;339;p13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0" name="Google Shape;340;p13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1" name="Google Shape;341;p13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42" name="Google Shape;342;p13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43" name="Google Shape;343;p130"/>
          <p:cNvGrpSpPr/>
          <p:nvPr/>
        </p:nvGrpSpPr>
        <p:grpSpPr>
          <a:xfrm>
            <a:off x="2133600" y="6553200"/>
            <a:ext cx="7010400" cy="46038"/>
            <a:chOff x="1905000" y="6553200"/>
            <a:chExt cx="7010400" cy="45719"/>
          </a:xfrm>
        </p:grpSpPr>
        <p:sp>
          <p:nvSpPr>
            <p:cNvPr id="344" name="Google Shape;344;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5" name="Google Shape;345;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6" name="Google Shape;346;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47" name="Google Shape;347;p130"/>
          <p:cNvGrpSpPr/>
          <p:nvPr/>
        </p:nvGrpSpPr>
        <p:grpSpPr>
          <a:xfrm>
            <a:off x="0" y="1295400"/>
            <a:ext cx="7010400" cy="46038"/>
            <a:chOff x="1905000" y="6553200"/>
            <a:chExt cx="7010400" cy="45719"/>
          </a:xfrm>
        </p:grpSpPr>
        <p:sp>
          <p:nvSpPr>
            <p:cNvPr id="348" name="Google Shape;348;p1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9" name="Google Shape;349;p1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0" name="Google Shape;350;p1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Blank_one">
  <p:cSld name="2_Blank_one">
    <p:spTree>
      <p:nvGrpSpPr>
        <p:cNvPr id="1" name="Shape 351"/>
        <p:cNvGrpSpPr/>
        <p:nvPr/>
      </p:nvGrpSpPr>
      <p:grpSpPr>
        <a:xfrm>
          <a:off x="0" y="0"/>
          <a:ext cx="0" cy="0"/>
          <a:chOff x="0" y="0"/>
          <a:chExt cx="0" cy="0"/>
        </a:xfrm>
      </p:grpSpPr>
      <p:sp>
        <p:nvSpPr>
          <p:cNvPr id="352" name="Google Shape;352;p13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53" name="Google Shape;353;p131"/>
          <p:cNvGrpSpPr/>
          <p:nvPr/>
        </p:nvGrpSpPr>
        <p:grpSpPr>
          <a:xfrm>
            <a:off x="2084388" y="6550025"/>
            <a:ext cx="7059612" cy="49213"/>
            <a:chOff x="2083888" y="6550671"/>
            <a:chExt cx="7060112" cy="48665"/>
          </a:xfrm>
        </p:grpSpPr>
        <p:sp>
          <p:nvSpPr>
            <p:cNvPr id="354" name="Google Shape;354;p13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5" name="Google Shape;355;p13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56" name="Google Shape;356;p13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57" name="Google Shape;357;p13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58" name="Google Shape;358;p131"/>
          <p:cNvGrpSpPr/>
          <p:nvPr/>
        </p:nvGrpSpPr>
        <p:grpSpPr>
          <a:xfrm>
            <a:off x="2133600" y="6553200"/>
            <a:ext cx="7010400" cy="46038"/>
            <a:chOff x="1905000" y="6553200"/>
            <a:chExt cx="7010400" cy="45719"/>
          </a:xfrm>
        </p:grpSpPr>
        <p:sp>
          <p:nvSpPr>
            <p:cNvPr id="359" name="Google Shape;359;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0" name="Google Shape;360;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1" name="Google Shape;361;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62" name="Google Shape;362;p131"/>
          <p:cNvGrpSpPr/>
          <p:nvPr/>
        </p:nvGrpSpPr>
        <p:grpSpPr>
          <a:xfrm>
            <a:off x="0" y="1295400"/>
            <a:ext cx="7010400" cy="46038"/>
            <a:chOff x="1905000" y="6553200"/>
            <a:chExt cx="7010400" cy="45719"/>
          </a:xfrm>
        </p:grpSpPr>
        <p:sp>
          <p:nvSpPr>
            <p:cNvPr id="363" name="Google Shape;363;p13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4" name="Google Shape;364;p13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5" name="Google Shape;365;p13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Blank_one">
  <p:cSld name="1_Blank_one">
    <p:spTree>
      <p:nvGrpSpPr>
        <p:cNvPr id="1" name="Shape 366"/>
        <p:cNvGrpSpPr/>
        <p:nvPr/>
      </p:nvGrpSpPr>
      <p:grpSpPr>
        <a:xfrm>
          <a:off x="0" y="0"/>
          <a:ext cx="0" cy="0"/>
          <a:chOff x="0" y="0"/>
          <a:chExt cx="0" cy="0"/>
        </a:xfrm>
      </p:grpSpPr>
      <p:sp>
        <p:nvSpPr>
          <p:cNvPr id="367" name="Google Shape;367;p132"/>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68" name="Google Shape;368;p132"/>
          <p:cNvGrpSpPr/>
          <p:nvPr/>
        </p:nvGrpSpPr>
        <p:grpSpPr>
          <a:xfrm>
            <a:off x="2084388" y="6550025"/>
            <a:ext cx="7059612" cy="49213"/>
            <a:chOff x="2083888" y="6550671"/>
            <a:chExt cx="7060112" cy="48665"/>
          </a:xfrm>
        </p:grpSpPr>
        <p:sp>
          <p:nvSpPr>
            <p:cNvPr id="369" name="Google Shape;369;p13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0" name="Google Shape;370;p13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1" name="Google Shape;371;p13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72" name="Google Shape;372;p13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73" name="Google Shape;373;p132"/>
          <p:cNvGrpSpPr/>
          <p:nvPr/>
        </p:nvGrpSpPr>
        <p:grpSpPr>
          <a:xfrm>
            <a:off x="2133600" y="6553200"/>
            <a:ext cx="7010400" cy="46038"/>
            <a:chOff x="1905000" y="6553200"/>
            <a:chExt cx="7010400" cy="45719"/>
          </a:xfrm>
        </p:grpSpPr>
        <p:sp>
          <p:nvSpPr>
            <p:cNvPr id="374" name="Google Shape;374;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5" name="Google Shape;375;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6" name="Google Shape;376;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77" name="Google Shape;377;p132"/>
          <p:cNvGrpSpPr/>
          <p:nvPr/>
        </p:nvGrpSpPr>
        <p:grpSpPr>
          <a:xfrm>
            <a:off x="0" y="1295400"/>
            <a:ext cx="7010400" cy="46038"/>
            <a:chOff x="1905000" y="6553200"/>
            <a:chExt cx="7010400" cy="45719"/>
          </a:xfrm>
        </p:grpSpPr>
        <p:sp>
          <p:nvSpPr>
            <p:cNvPr id="378" name="Google Shape;378;p13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9" name="Google Shape;379;p13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0" name="Google Shape;380;p13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81"/>
        <p:cNvGrpSpPr/>
        <p:nvPr/>
      </p:nvGrpSpPr>
      <p:grpSpPr>
        <a:xfrm>
          <a:off x="0" y="0"/>
          <a:ext cx="0" cy="0"/>
          <a:chOff x="0" y="0"/>
          <a:chExt cx="0" cy="0"/>
        </a:xfrm>
      </p:grpSpPr>
      <p:pic>
        <p:nvPicPr>
          <p:cNvPr id="382" name="Google Shape;382;p13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83" name="Google Shape;383;p133"/>
          <p:cNvGrpSpPr/>
          <p:nvPr/>
        </p:nvGrpSpPr>
        <p:grpSpPr>
          <a:xfrm>
            <a:off x="0" y="1295400"/>
            <a:ext cx="7010400" cy="46038"/>
            <a:chOff x="1905000" y="6553200"/>
            <a:chExt cx="7010400" cy="45719"/>
          </a:xfrm>
        </p:grpSpPr>
        <p:sp>
          <p:nvSpPr>
            <p:cNvPr id="384" name="Google Shape;384;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5" name="Google Shape;385;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6" name="Google Shape;386;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87" name="Google Shape;387;p133"/>
          <p:cNvGrpSpPr/>
          <p:nvPr/>
        </p:nvGrpSpPr>
        <p:grpSpPr>
          <a:xfrm>
            <a:off x="2133600" y="6553200"/>
            <a:ext cx="7010400" cy="46038"/>
            <a:chOff x="1905000" y="6553200"/>
            <a:chExt cx="7010400" cy="45719"/>
          </a:xfrm>
        </p:grpSpPr>
        <p:sp>
          <p:nvSpPr>
            <p:cNvPr id="388" name="Google Shape;388;p13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9" name="Google Shape;389;p13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0" name="Google Shape;390;p13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391" name="Google Shape;391;p13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392" name="Google Shape;392;p13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3" name="Google Shape;393;p133"/>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4" name="Google Shape;394;p13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5"/>
        <p:cNvGrpSpPr/>
        <p:nvPr/>
      </p:nvGrpSpPr>
      <p:grpSpPr>
        <a:xfrm>
          <a:off x="0" y="0"/>
          <a:ext cx="0" cy="0"/>
          <a:chOff x="0" y="0"/>
          <a:chExt cx="0" cy="0"/>
        </a:xfrm>
      </p:grpSpPr>
      <p:grpSp>
        <p:nvGrpSpPr>
          <p:cNvPr id="396" name="Google Shape;396;p134"/>
          <p:cNvGrpSpPr/>
          <p:nvPr/>
        </p:nvGrpSpPr>
        <p:grpSpPr>
          <a:xfrm>
            <a:off x="0" y="1295400"/>
            <a:ext cx="7010400" cy="46038"/>
            <a:chOff x="1905000" y="6553200"/>
            <a:chExt cx="7010400" cy="45719"/>
          </a:xfrm>
        </p:grpSpPr>
        <p:sp>
          <p:nvSpPr>
            <p:cNvPr id="397" name="Google Shape;397;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8" name="Google Shape;398;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9" name="Google Shape;399;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00" name="Google Shape;400;p134"/>
          <p:cNvGrpSpPr/>
          <p:nvPr/>
        </p:nvGrpSpPr>
        <p:grpSpPr>
          <a:xfrm>
            <a:off x="2133600" y="6553200"/>
            <a:ext cx="7010400" cy="46038"/>
            <a:chOff x="1905000" y="6553200"/>
            <a:chExt cx="7010400" cy="45719"/>
          </a:xfrm>
        </p:grpSpPr>
        <p:sp>
          <p:nvSpPr>
            <p:cNvPr id="401" name="Google Shape;401;p1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2" name="Google Shape;402;p1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03" name="Google Shape;403;p1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04" name="Google Shape;404;p13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05" name="Google Shape;405;p13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406" name="Google Shape;406;p134"/>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7" name="Google Shape;407;p134"/>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8" name="Google Shape;408;p134"/>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9" name="Google Shape;409;p134"/>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0" name="Google Shape;410;p134"/>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1"/>
        <p:cNvGrpSpPr/>
        <p:nvPr/>
      </p:nvGrpSpPr>
      <p:grpSpPr>
        <a:xfrm>
          <a:off x="0" y="0"/>
          <a:ext cx="0" cy="0"/>
          <a:chOff x="0" y="0"/>
          <a:chExt cx="0" cy="0"/>
        </a:xfrm>
      </p:grpSpPr>
      <p:grpSp>
        <p:nvGrpSpPr>
          <p:cNvPr id="412" name="Google Shape;412;p135"/>
          <p:cNvGrpSpPr/>
          <p:nvPr/>
        </p:nvGrpSpPr>
        <p:grpSpPr>
          <a:xfrm>
            <a:off x="0" y="1295400"/>
            <a:ext cx="7010400" cy="46038"/>
            <a:chOff x="1905000" y="6553200"/>
            <a:chExt cx="7010400" cy="45719"/>
          </a:xfrm>
        </p:grpSpPr>
        <p:sp>
          <p:nvSpPr>
            <p:cNvPr id="413" name="Google Shape;413;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4" name="Google Shape;414;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5" name="Google Shape;415;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16" name="Google Shape;416;p135"/>
          <p:cNvGrpSpPr/>
          <p:nvPr/>
        </p:nvGrpSpPr>
        <p:grpSpPr>
          <a:xfrm>
            <a:off x="2133600" y="6553200"/>
            <a:ext cx="7010400" cy="46038"/>
            <a:chOff x="1905000" y="6553200"/>
            <a:chExt cx="7010400" cy="45719"/>
          </a:xfrm>
        </p:grpSpPr>
        <p:sp>
          <p:nvSpPr>
            <p:cNvPr id="417" name="Google Shape;417;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8" name="Google Shape;418;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9" name="Google Shape;419;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20" name="Google Shape;420;p13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21" name="Google Shape;421;p13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422" name="Google Shape;422;p135"/>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23"/>
        <p:cNvGrpSpPr/>
        <p:nvPr/>
      </p:nvGrpSpPr>
      <p:grpSpPr>
        <a:xfrm>
          <a:off x="0" y="0"/>
          <a:ext cx="0" cy="0"/>
          <a:chOff x="0" y="0"/>
          <a:chExt cx="0" cy="0"/>
        </a:xfrm>
      </p:grpSpPr>
      <p:grpSp>
        <p:nvGrpSpPr>
          <p:cNvPr id="424" name="Google Shape;424;p136"/>
          <p:cNvGrpSpPr/>
          <p:nvPr/>
        </p:nvGrpSpPr>
        <p:grpSpPr>
          <a:xfrm>
            <a:off x="0" y="1295400"/>
            <a:ext cx="7010400" cy="46038"/>
            <a:chOff x="1905000" y="6553200"/>
            <a:chExt cx="7010400" cy="45719"/>
          </a:xfrm>
        </p:grpSpPr>
        <p:sp>
          <p:nvSpPr>
            <p:cNvPr id="425" name="Google Shape;425;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6" name="Google Shape;426;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7" name="Google Shape;427;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28" name="Google Shape;428;p136"/>
          <p:cNvGrpSpPr/>
          <p:nvPr/>
        </p:nvGrpSpPr>
        <p:grpSpPr>
          <a:xfrm>
            <a:off x="2133600" y="6553200"/>
            <a:ext cx="7010400" cy="46038"/>
            <a:chOff x="1905000" y="6553200"/>
            <a:chExt cx="7010400" cy="45719"/>
          </a:xfrm>
        </p:grpSpPr>
        <p:sp>
          <p:nvSpPr>
            <p:cNvPr id="429" name="Google Shape;429;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0" name="Google Shape;430;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1" name="Google Shape;431;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32" name="Google Shape;432;p13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33" name="Google Shape;433;p13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34" name="Google Shape;434;p136"/>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35" name="Google Shape;435;p136"/>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6" name="Google Shape;436;p13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37"/>
        <p:cNvGrpSpPr/>
        <p:nvPr/>
      </p:nvGrpSpPr>
      <p:grpSpPr>
        <a:xfrm>
          <a:off x="0" y="0"/>
          <a:ext cx="0" cy="0"/>
          <a:chOff x="0" y="0"/>
          <a:chExt cx="0" cy="0"/>
        </a:xfrm>
      </p:grpSpPr>
      <p:grpSp>
        <p:nvGrpSpPr>
          <p:cNvPr id="438" name="Google Shape;438;p137"/>
          <p:cNvGrpSpPr/>
          <p:nvPr/>
        </p:nvGrpSpPr>
        <p:grpSpPr>
          <a:xfrm>
            <a:off x="0" y="1295400"/>
            <a:ext cx="7010400" cy="46038"/>
            <a:chOff x="1905000" y="6553200"/>
            <a:chExt cx="7010400" cy="45719"/>
          </a:xfrm>
        </p:grpSpPr>
        <p:sp>
          <p:nvSpPr>
            <p:cNvPr id="439" name="Google Shape;439;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0" name="Google Shape;440;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1" name="Google Shape;441;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42" name="Google Shape;442;p137"/>
          <p:cNvGrpSpPr/>
          <p:nvPr/>
        </p:nvGrpSpPr>
        <p:grpSpPr>
          <a:xfrm>
            <a:off x="2133600" y="6553200"/>
            <a:ext cx="7010400" cy="46038"/>
            <a:chOff x="1905000" y="6553200"/>
            <a:chExt cx="7010400" cy="45719"/>
          </a:xfrm>
        </p:grpSpPr>
        <p:sp>
          <p:nvSpPr>
            <p:cNvPr id="443" name="Google Shape;443;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4" name="Google Shape;444;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5" name="Google Shape;445;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46" name="Google Shape;446;p13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47" name="Google Shape;447;p13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48" name="Google Shape;448;p137"/>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9" name="Google Shape;449;p137"/>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450" name="Google Shape;450;p137"/>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51" name="Google Shape;451;p13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pic>
        <p:nvPicPr>
          <p:cNvPr id="59" name="Google Shape;59;p10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0" name="Google Shape;60;p10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61" name="Google Shape;61;p106"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62" name="Google Shape;62;p10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10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4" name="Google Shape;64;p10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5" name="Google Shape;65;p10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66" name="Google Shape;66;p10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67" name="Google Shape;67;p10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2"/>
        <p:cNvGrpSpPr/>
        <p:nvPr/>
      </p:nvGrpSpPr>
      <p:grpSpPr>
        <a:xfrm>
          <a:off x="0" y="0"/>
          <a:ext cx="0" cy="0"/>
          <a:chOff x="0" y="0"/>
          <a:chExt cx="0" cy="0"/>
        </a:xfrm>
      </p:grpSpPr>
      <p:grpSp>
        <p:nvGrpSpPr>
          <p:cNvPr id="453" name="Google Shape;453;p138"/>
          <p:cNvGrpSpPr/>
          <p:nvPr/>
        </p:nvGrpSpPr>
        <p:grpSpPr>
          <a:xfrm>
            <a:off x="0" y="1295400"/>
            <a:ext cx="7010400" cy="46038"/>
            <a:chOff x="1905000" y="6553200"/>
            <a:chExt cx="7010400" cy="45719"/>
          </a:xfrm>
        </p:grpSpPr>
        <p:sp>
          <p:nvSpPr>
            <p:cNvPr id="454" name="Google Shape;454;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5" name="Google Shape;455;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6" name="Google Shape;456;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57" name="Google Shape;457;p138"/>
          <p:cNvGrpSpPr/>
          <p:nvPr/>
        </p:nvGrpSpPr>
        <p:grpSpPr>
          <a:xfrm>
            <a:off x="2133600" y="6553200"/>
            <a:ext cx="7010400" cy="46038"/>
            <a:chOff x="1905000" y="6553200"/>
            <a:chExt cx="7010400" cy="45719"/>
          </a:xfrm>
        </p:grpSpPr>
        <p:sp>
          <p:nvSpPr>
            <p:cNvPr id="458" name="Google Shape;458;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9" name="Google Shape;459;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0" name="Google Shape;460;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61" name="Google Shape;461;p13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462" name="Google Shape;462;p1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463" name="Google Shape;463;p13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4" name="Google Shape;464;p1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65"/>
        <p:cNvGrpSpPr/>
        <p:nvPr/>
      </p:nvGrpSpPr>
      <p:grpSpPr>
        <a:xfrm>
          <a:off x="0" y="0"/>
          <a:ext cx="0" cy="0"/>
          <a:chOff x="0" y="0"/>
          <a:chExt cx="0" cy="0"/>
        </a:xfrm>
      </p:grpSpPr>
      <p:grpSp>
        <p:nvGrpSpPr>
          <p:cNvPr id="466" name="Google Shape;466;p139"/>
          <p:cNvGrpSpPr/>
          <p:nvPr/>
        </p:nvGrpSpPr>
        <p:grpSpPr>
          <a:xfrm rot="5400000">
            <a:off x="5006182" y="2567781"/>
            <a:ext cx="5181600" cy="46037"/>
            <a:chOff x="1905000" y="6553200"/>
            <a:chExt cx="7010400" cy="45719"/>
          </a:xfrm>
        </p:grpSpPr>
        <p:sp>
          <p:nvSpPr>
            <p:cNvPr id="467" name="Google Shape;467;p139"/>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8" name="Google Shape;468;p139"/>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9" name="Google Shape;469;p139"/>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70" name="Google Shape;470;p139"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471" name="Google Shape;471;p139"/>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a:p>
        </p:txBody>
      </p:sp>
      <p:sp>
        <p:nvSpPr>
          <p:cNvPr id="472" name="Google Shape;472;p139"/>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3" name="Google Shape;473;p139"/>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474"/>
        <p:cNvGrpSpPr/>
        <p:nvPr/>
      </p:nvGrpSpPr>
      <p:grpSpPr>
        <a:xfrm>
          <a:off x="0" y="0"/>
          <a:ext cx="0" cy="0"/>
          <a:chOff x="0" y="0"/>
          <a:chExt cx="0" cy="0"/>
        </a:xfrm>
      </p:grpSpPr>
      <p:pic>
        <p:nvPicPr>
          <p:cNvPr id="475" name="Google Shape;475;p140"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76" name="Google Shape;476;p140"/>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77" name="Google Shape;477;p140"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478" name="Google Shape;478;p140"/>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79" name="Google Shape;479;p140"/>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0" name="Google Shape;480;p140"/>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1" name="Google Shape;481;p140"/>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82" name="Google Shape;482;p140"/>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483" name="Google Shape;483;p140"/>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4"/>
        <p:cNvGrpSpPr/>
        <p:nvPr/>
      </p:nvGrpSpPr>
      <p:grpSpPr>
        <a:xfrm>
          <a:off x="0" y="0"/>
          <a:ext cx="0" cy="0"/>
          <a:chOff x="0" y="0"/>
          <a:chExt cx="0" cy="0"/>
        </a:xfrm>
      </p:grpSpPr>
      <p:sp>
        <p:nvSpPr>
          <p:cNvPr id="485" name="Google Shape;485;p141"/>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486" name="Google Shape;486;p141"/>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7" name="Google Shape;487;p141"/>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8" name="Google Shape;488;p141"/>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89" name="Google Shape;489;p141" descr="BITS_university_logo_whitevert.png"/>
          <p:cNvPicPr preferRelativeResize="0"/>
          <p:nvPr/>
        </p:nvPicPr>
        <p:blipFill rotWithShape="1">
          <a:blip r:embed="rId2">
            <a:alphaModFix/>
          </a:blip>
          <a:srcRect t="2" b="28592"/>
          <a:stretch/>
        </p:blipFill>
        <p:spPr>
          <a:xfrm>
            <a:off x="76200" y="3352800"/>
            <a:ext cx="2057400" cy="1979613"/>
          </a:xfrm>
          <a:prstGeom prst="rect">
            <a:avLst/>
          </a:prstGeom>
          <a:noFill/>
          <a:ln>
            <a:noFill/>
          </a:ln>
        </p:spPr>
      </p:pic>
      <p:sp>
        <p:nvSpPr>
          <p:cNvPr id="490" name="Google Shape;490;p141"/>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91" name="Google Shape;491;p141"/>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492" name="Google Shape;492;p141"/>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3" name="Google Shape;493;p141"/>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494"/>
        <p:cNvGrpSpPr/>
        <p:nvPr/>
      </p:nvGrpSpPr>
      <p:grpSpPr>
        <a:xfrm>
          <a:off x="0" y="0"/>
          <a:ext cx="0" cy="0"/>
          <a:chOff x="0" y="0"/>
          <a:chExt cx="0" cy="0"/>
        </a:xfrm>
      </p:grpSpPr>
      <p:sp>
        <p:nvSpPr>
          <p:cNvPr id="495" name="Google Shape;495;p14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496" name="Google Shape;496;p142"/>
          <p:cNvGrpSpPr/>
          <p:nvPr/>
        </p:nvGrpSpPr>
        <p:grpSpPr>
          <a:xfrm>
            <a:off x="2084388" y="6550025"/>
            <a:ext cx="7059612" cy="49213"/>
            <a:chOff x="2083888" y="6550671"/>
            <a:chExt cx="7060112" cy="48665"/>
          </a:xfrm>
        </p:grpSpPr>
        <p:sp>
          <p:nvSpPr>
            <p:cNvPr id="497" name="Google Shape;497;p14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8" name="Google Shape;498;p14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9" name="Google Shape;499;p14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00" name="Google Shape;500;p14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01" name="Google Shape;501;p142"/>
          <p:cNvGrpSpPr/>
          <p:nvPr/>
        </p:nvGrpSpPr>
        <p:grpSpPr>
          <a:xfrm>
            <a:off x="2133600" y="6553200"/>
            <a:ext cx="7010400" cy="46038"/>
            <a:chOff x="1905000" y="6553200"/>
            <a:chExt cx="7010400" cy="45719"/>
          </a:xfrm>
        </p:grpSpPr>
        <p:sp>
          <p:nvSpPr>
            <p:cNvPr id="502" name="Google Shape;502;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3" name="Google Shape;503;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4" name="Google Shape;504;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05" name="Google Shape;505;p142"/>
          <p:cNvGrpSpPr/>
          <p:nvPr/>
        </p:nvGrpSpPr>
        <p:grpSpPr>
          <a:xfrm>
            <a:off x="0" y="1295400"/>
            <a:ext cx="7010400" cy="46038"/>
            <a:chOff x="1905000" y="6553200"/>
            <a:chExt cx="7010400" cy="45719"/>
          </a:xfrm>
        </p:grpSpPr>
        <p:sp>
          <p:nvSpPr>
            <p:cNvPr id="506" name="Google Shape;506;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7" name="Google Shape;507;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8" name="Google Shape;508;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09" name="Google Shape;509;p14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0" name="Google Shape;510;p1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511"/>
        <p:cNvGrpSpPr/>
        <p:nvPr/>
      </p:nvGrpSpPr>
      <p:grpSpPr>
        <a:xfrm>
          <a:off x="0" y="0"/>
          <a:ext cx="0" cy="0"/>
          <a:chOff x="0" y="0"/>
          <a:chExt cx="0" cy="0"/>
        </a:xfrm>
      </p:grpSpPr>
      <p:sp>
        <p:nvSpPr>
          <p:cNvPr id="512" name="Google Shape;512;p14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13" name="Google Shape;513;p143"/>
          <p:cNvGrpSpPr/>
          <p:nvPr/>
        </p:nvGrpSpPr>
        <p:grpSpPr>
          <a:xfrm>
            <a:off x="2084388" y="6550025"/>
            <a:ext cx="7059612" cy="49213"/>
            <a:chOff x="2083888" y="6550671"/>
            <a:chExt cx="7060112" cy="48665"/>
          </a:xfrm>
        </p:grpSpPr>
        <p:sp>
          <p:nvSpPr>
            <p:cNvPr id="514" name="Google Shape;514;p14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5" name="Google Shape;515;p14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6" name="Google Shape;516;p14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17" name="Google Shape;517;p14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18" name="Google Shape;518;p143"/>
          <p:cNvGrpSpPr/>
          <p:nvPr/>
        </p:nvGrpSpPr>
        <p:grpSpPr>
          <a:xfrm>
            <a:off x="2133600" y="6553200"/>
            <a:ext cx="7010400" cy="46038"/>
            <a:chOff x="1905000" y="6553200"/>
            <a:chExt cx="7010400" cy="45719"/>
          </a:xfrm>
        </p:grpSpPr>
        <p:sp>
          <p:nvSpPr>
            <p:cNvPr id="519" name="Google Shape;519;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0" name="Google Shape;520;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1" name="Google Shape;521;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22" name="Google Shape;522;p143"/>
          <p:cNvGrpSpPr/>
          <p:nvPr/>
        </p:nvGrpSpPr>
        <p:grpSpPr>
          <a:xfrm>
            <a:off x="0" y="1295400"/>
            <a:ext cx="7010400" cy="46038"/>
            <a:chOff x="1905000" y="6553200"/>
            <a:chExt cx="7010400" cy="45719"/>
          </a:xfrm>
        </p:grpSpPr>
        <p:sp>
          <p:nvSpPr>
            <p:cNvPr id="523" name="Google Shape;523;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4" name="Google Shape;524;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25" name="Google Shape;525;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26" name="Google Shape;526;p14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7" name="Google Shape;527;p1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528"/>
        <p:cNvGrpSpPr/>
        <p:nvPr/>
      </p:nvGrpSpPr>
      <p:grpSpPr>
        <a:xfrm>
          <a:off x="0" y="0"/>
          <a:ext cx="0" cy="0"/>
          <a:chOff x="0" y="0"/>
          <a:chExt cx="0" cy="0"/>
        </a:xfrm>
      </p:grpSpPr>
      <p:sp>
        <p:nvSpPr>
          <p:cNvPr id="529" name="Google Shape;529;p14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30" name="Google Shape;530;p144"/>
          <p:cNvGrpSpPr/>
          <p:nvPr/>
        </p:nvGrpSpPr>
        <p:grpSpPr>
          <a:xfrm>
            <a:off x="2084388" y="6550025"/>
            <a:ext cx="7059612" cy="49213"/>
            <a:chOff x="2083888" y="6550671"/>
            <a:chExt cx="7060112" cy="48665"/>
          </a:xfrm>
        </p:grpSpPr>
        <p:sp>
          <p:nvSpPr>
            <p:cNvPr id="531" name="Google Shape;531;p14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2" name="Google Shape;532;p14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3" name="Google Shape;533;p14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34" name="Google Shape;534;p14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35" name="Google Shape;535;p144"/>
          <p:cNvGrpSpPr/>
          <p:nvPr/>
        </p:nvGrpSpPr>
        <p:grpSpPr>
          <a:xfrm>
            <a:off x="2133600" y="6553200"/>
            <a:ext cx="7010400" cy="46038"/>
            <a:chOff x="1905000" y="6553200"/>
            <a:chExt cx="7010400" cy="45719"/>
          </a:xfrm>
        </p:grpSpPr>
        <p:sp>
          <p:nvSpPr>
            <p:cNvPr id="536" name="Google Shape;536;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7" name="Google Shape;537;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8" name="Google Shape;538;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39" name="Google Shape;539;p144"/>
          <p:cNvGrpSpPr/>
          <p:nvPr/>
        </p:nvGrpSpPr>
        <p:grpSpPr>
          <a:xfrm>
            <a:off x="0" y="1295400"/>
            <a:ext cx="7010400" cy="46038"/>
            <a:chOff x="1905000" y="6553200"/>
            <a:chExt cx="7010400" cy="45719"/>
          </a:xfrm>
        </p:grpSpPr>
        <p:sp>
          <p:nvSpPr>
            <p:cNvPr id="540" name="Google Shape;540;p14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1" name="Google Shape;541;p14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2" name="Google Shape;542;p14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43" name="Google Shape;543;p14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4" name="Google Shape;544;p14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545"/>
        <p:cNvGrpSpPr/>
        <p:nvPr/>
      </p:nvGrpSpPr>
      <p:grpSpPr>
        <a:xfrm>
          <a:off x="0" y="0"/>
          <a:ext cx="0" cy="0"/>
          <a:chOff x="0" y="0"/>
          <a:chExt cx="0" cy="0"/>
        </a:xfrm>
      </p:grpSpPr>
      <p:sp>
        <p:nvSpPr>
          <p:cNvPr id="546" name="Google Shape;546;p14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47" name="Google Shape;547;p145"/>
          <p:cNvGrpSpPr/>
          <p:nvPr/>
        </p:nvGrpSpPr>
        <p:grpSpPr>
          <a:xfrm>
            <a:off x="2084388" y="6550025"/>
            <a:ext cx="7059612" cy="49213"/>
            <a:chOff x="2083888" y="6550671"/>
            <a:chExt cx="7060112" cy="48665"/>
          </a:xfrm>
        </p:grpSpPr>
        <p:sp>
          <p:nvSpPr>
            <p:cNvPr id="548" name="Google Shape;548;p14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9" name="Google Shape;549;p14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0" name="Google Shape;550;p14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51" name="Google Shape;551;p14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52" name="Google Shape;552;p145"/>
          <p:cNvGrpSpPr/>
          <p:nvPr/>
        </p:nvGrpSpPr>
        <p:grpSpPr>
          <a:xfrm>
            <a:off x="2133600" y="6553200"/>
            <a:ext cx="7010400" cy="46038"/>
            <a:chOff x="1905000" y="6553200"/>
            <a:chExt cx="7010400" cy="45719"/>
          </a:xfrm>
        </p:grpSpPr>
        <p:sp>
          <p:nvSpPr>
            <p:cNvPr id="553" name="Google Shape;553;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4" name="Google Shape;554;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5" name="Google Shape;555;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56" name="Google Shape;556;p145"/>
          <p:cNvGrpSpPr/>
          <p:nvPr/>
        </p:nvGrpSpPr>
        <p:grpSpPr>
          <a:xfrm>
            <a:off x="0" y="1295400"/>
            <a:ext cx="7010400" cy="46038"/>
            <a:chOff x="1905000" y="6553200"/>
            <a:chExt cx="7010400" cy="45719"/>
          </a:xfrm>
        </p:grpSpPr>
        <p:sp>
          <p:nvSpPr>
            <p:cNvPr id="557" name="Google Shape;557;p14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8" name="Google Shape;558;p14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9" name="Google Shape;559;p14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60" name="Google Shape;560;p14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1" name="Google Shape;561;p14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562"/>
        <p:cNvGrpSpPr/>
        <p:nvPr/>
      </p:nvGrpSpPr>
      <p:grpSpPr>
        <a:xfrm>
          <a:off x="0" y="0"/>
          <a:ext cx="0" cy="0"/>
          <a:chOff x="0" y="0"/>
          <a:chExt cx="0" cy="0"/>
        </a:xfrm>
      </p:grpSpPr>
      <p:sp>
        <p:nvSpPr>
          <p:cNvPr id="563" name="Google Shape;563;p14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64" name="Google Shape;564;p146"/>
          <p:cNvGrpSpPr/>
          <p:nvPr/>
        </p:nvGrpSpPr>
        <p:grpSpPr>
          <a:xfrm>
            <a:off x="2084388" y="6550025"/>
            <a:ext cx="7059612" cy="49213"/>
            <a:chOff x="2083888" y="6550671"/>
            <a:chExt cx="7060112" cy="48665"/>
          </a:xfrm>
        </p:grpSpPr>
        <p:sp>
          <p:nvSpPr>
            <p:cNvPr id="565" name="Google Shape;565;p14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6" name="Google Shape;566;p14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7" name="Google Shape;567;p14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68" name="Google Shape;568;p14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69" name="Google Shape;569;p146"/>
          <p:cNvGrpSpPr/>
          <p:nvPr/>
        </p:nvGrpSpPr>
        <p:grpSpPr>
          <a:xfrm>
            <a:off x="2133600" y="6553200"/>
            <a:ext cx="7010400" cy="46038"/>
            <a:chOff x="1905000" y="6553200"/>
            <a:chExt cx="7010400" cy="45719"/>
          </a:xfrm>
        </p:grpSpPr>
        <p:sp>
          <p:nvSpPr>
            <p:cNvPr id="570" name="Google Shape;570;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1" name="Google Shape;571;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2" name="Google Shape;572;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73" name="Google Shape;573;p146"/>
          <p:cNvGrpSpPr/>
          <p:nvPr/>
        </p:nvGrpSpPr>
        <p:grpSpPr>
          <a:xfrm>
            <a:off x="0" y="1295400"/>
            <a:ext cx="7010400" cy="46038"/>
            <a:chOff x="1905000" y="6553200"/>
            <a:chExt cx="7010400" cy="45719"/>
          </a:xfrm>
        </p:grpSpPr>
        <p:sp>
          <p:nvSpPr>
            <p:cNvPr id="574" name="Google Shape;574;p14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5" name="Google Shape;575;p14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6" name="Google Shape;576;p14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77" name="Google Shape;577;p14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8" name="Google Shape;578;p14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579"/>
        <p:cNvGrpSpPr/>
        <p:nvPr/>
      </p:nvGrpSpPr>
      <p:grpSpPr>
        <a:xfrm>
          <a:off x="0" y="0"/>
          <a:ext cx="0" cy="0"/>
          <a:chOff x="0" y="0"/>
          <a:chExt cx="0" cy="0"/>
        </a:xfrm>
      </p:grpSpPr>
      <p:sp>
        <p:nvSpPr>
          <p:cNvPr id="580" name="Google Shape;580;p14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81" name="Google Shape;581;p147"/>
          <p:cNvGrpSpPr/>
          <p:nvPr/>
        </p:nvGrpSpPr>
        <p:grpSpPr>
          <a:xfrm>
            <a:off x="2084388" y="6550025"/>
            <a:ext cx="7059612" cy="49213"/>
            <a:chOff x="2083888" y="6550671"/>
            <a:chExt cx="7060112" cy="48665"/>
          </a:xfrm>
        </p:grpSpPr>
        <p:sp>
          <p:nvSpPr>
            <p:cNvPr id="582" name="Google Shape;582;p14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3" name="Google Shape;583;p14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4" name="Google Shape;584;p14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85" name="Google Shape;585;p14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86" name="Google Shape;586;p147"/>
          <p:cNvGrpSpPr/>
          <p:nvPr/>
        </p:nvGrpSpPr>
        <p:grpSpPr>
          <a:xfrm>
            <a:off x="2133600" y="6553200"/>
            <a:ext cx="7010400" cy="46038"/>
            <a:chOff x="1905000" y="6553200"/>
            <a:chExt cx="7010400" cy="45719"/>
          </a:xfrm>
        </p:grpSpPr>
        <p:sp>
          <p:nvSpPr>
            <p:cNvPr id="587" name="Google Shape;587;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8" name="Google Shape;588;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9" name="Google Shape;589;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90" name="Google Shape;590;p147"/>
          <p:cNvGrpSpPr/>
          <p:nvPr/>
        </p:nvGrpSpPr>
        <p:grpSpPr>
          <a:xfrm>
            <a:off x="0" y="1295400"/>
            <a:ext cx="7010400" cy="46038"/>
            <a:chOff x="1905000" y="6553200"/>
            <a:chExt cx="7010400" cy="45719"/>
          </a:xfrm>
        </p:grpSpPr>
        <p:sp>
          <p:nvSpPr>
            <p:cNvPr id="591" name="Google Shape;591;p14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2" name="Google Shape;592;p14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3" name="Google Shape;593;p14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94" name="Google Shape;594;p14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5" name="Google Shape;595;p14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pic>
        <p:nvPicPr>
          <p:cNvPr id="69" name="Google Shape;69;p10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70" name="Google Shape;70;p107"/>
          <p:cNvGrpSpPr/>
          <p:nvPr/>
        </p:nvGrpSpPr>
        <p:grpSpPr>
          <a:xfrm>
            <a:off x="0" y="1295400"/>
            <a:ext cx="7010400" cy="46038"/>
            <a:chOff x="1905000" y="6553200"/>
            <a:chExt cx="7010400" cy="45719"/>
          </a:xfrm>
        </p:grpSpPr>
        <p:sp>
          <p:nvSpPr>
            <p:cNvPr id="71" name="Google Shape;71;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2" name="Google Shape;72;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74" name="Google Shape;74;p107"/>
          <p:cNvGrpSpPr/>
          <p:nvPr/>
        </p:nvGrpSpPr>
        <p:grpSpPr>
          <a:xfrm>
            <a:off x="2133600" y="6553200"/>
            <a:ext cx="7010400" cy="46038"/>
            <a:chOff x="1905000" y="6553200"/>
            <a:chExt cx="7010400" cy="45719"/>
          </a:xfrm>
        </p:grpSpPr>
        <p:sp>
          <p:nvSpPr>
            <p:cNvPr id="75" name="Google Shape;75;p10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6" name="Google Shape;76;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7" name="Google Shape;77;p10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78" name="Google Shape;78;p10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79" name="Google Shape;79;p10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0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1" name="Google Shape;81;p10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596"/>
        <p:cNvGrpSpPr/>
        <p:nvPr/>
      </p:nvGrpSpPr>
      <p:grpSpPr>
        <a:xfrm>
          <a:off x="0" y="0"/>
          <a:ext cx="0" cy="0"/>
          <a:chOff x="0" y="0"/>
          <a:chExt cx="0" cy="0"/>
        </a:xfrm>
      </p:grpSpPr>
      <p:sp>
        <p:nvSpPr>
          <p:cNvPr id="597" name="Google Shape;597;p14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98" name="Google Shape;598;p148"/>
          <p:cNvGrpSpPr/>
          <p:nvPr/>
        </p:nvGrpSpPr>
        <p:grpSpPr>
          <a:xfrm>
            <a:off x="2084388" y="6550025"/>
            <a:ext cx="7059612" cy="49213"/>
            <a:chOff x="2083888" y="6550671"/>
            <a:chExt cx="7060112" cy="48665"/>
          </a:xfrm>
        </p:grpSpPr>
        <p:sp>
          <p:nvSpPr>
            <p:cNvPr id="599" name="Google Shape;599;p14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0" name="Google Shape;600;p14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1" name="Google Shape;601;p14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02" name="Google Shape;602;p14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03" name="Google Shape;603;p148"/>
          <p:cNvGrpSpPr/>
          <p:nvPr/>
        </p:nvGrpSpPr>
        <p:grpSpPr>
          <a:xfrm>
            <a:off x="2133600" y="6553200"/>
            <a:ext cx="7010400" cy="46038"/>
            <a:chOff x="1905000" y="6553200"/>
            <a:chExt cx="7010400" cy="45719"/>
          </a:xfrm>
        </p:grpSpPr>
        <p:sp>
          <p:nvSpPr>
            <p:cNvPr id="604" name="Google Shape;604;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5" name="Google Shape;605;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6" name="Google Shape;606;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07" name="Google Shape;607;p148"/>
          <p:cNvGrpSpPr/>
          <p:nvPr/>
        </p:nvGrpSpPr>
        <p:grpSpPr>
          <a:xfrm>
            <a:off x="0" y="1295400"/>
            <a:ext cx="7010400" cy="46038"/>
            <a:chOff x="1905000" y="6553200"/>
            <a:chExt cx="7010400" cy="45719"/>
          </a:xfrm>
        </p:grpSpPr>
        <p:sp>
          <p:nvSpPr>
            <p:cNvPr id="608" name="Google Shape;608;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09" name="Google Shape;609;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0" name="Google Shape;610;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11" name="Google Shape;611;p14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2" name="Google Shape;612;p14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13"/>
        <p:cNvGrpSpPr/>
        <p:nvPr/>
      </p:nvGrpSpPr>
      <p:grpSpPr>
        <a:xfrm>
          <a:off x="0" y="0"/>
          <a:ext cx="0" cy="0"/>
          <a:chOff x="0" y="0"/>
          <a:chExt cx="0" cy="0"/>
        </a:xfrm>
      </p:grpSpPr>
      <p:sp>
        <p:nvSpPr>
          <p:cNvPr id="614" name="Google Shape;614;p14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615" name="Google Shape;615;p149"/>
          <p:cNvGrpSpPr/>
          <p:nvPr/>
        </p:nvGrpSpPr>
        <p:grpSpPr>
          <a:xfrm>
            <a:off x="2084388" y="6550025"/>
            <a:ext cx="7059612" cy="49213"/>
            <a:chOff x="2083888" y="6550671"/>
            <a:chExt cx="7060112" cy="48665"/>
          </a:xfrm>
        </p:grpSpPr>
        <p:sp>
          <p:nvSpPr>
            <p:cNvPr id="616" name="Google Shape;616;p14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7" name="Google Shape;617;p14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18" name="Google Shape;618;p14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19" name="Google Shape;619;p14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20" name="Google Shape;620;p149"/>
          <p:cNvGrpSpPr/>
          <p:nvPr/>
        </p:nvGrpSpPr>
        <p:grpSpPr>
          <a:xfrm>
            <a:off x="2133600" y="6553200"/>
            <a:ext cx="7010400" cy="46038"/>
            <a:chOff x="1905000" y="6553200"/>
            <a:chExt cx="7010400" cy="45719"/>
          </a:xfrm>
        </p:grpSpPr>
        <p:sp>
          <p:nvSpPr>
            <p:cNvPr id="621" name="Google Shape;621;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2" name="Google Shape;622;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3" name="Google Shape;623;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24" name="Google Shape;624;p149"/>
          <p:cNvGrpSpPr/>
          <p:nvPr/>
        </p:nvGrpSpPr>
        <p:grpSpPr>
          <a:xfrm>
            <a:off x="0" y="1295400"/>
            <a:ext cx="7010400" cy="46038"/>
            <a:chOff x="1905000" y="6553200"/>
            <a:chExt cx="7010400" cy="45719"/>
          </a:xfrm>
        </p:grpSpPr>
        <p:sp>
          <p:nvSpPr>
            <p:cNvPr id="625" name="Google Shape;625;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6" name="Google Shape;626;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27" name="Google Shape;627;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28" name="Google Shape;628;p1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9" name="Google Shape;629;p14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30"/>
        <p:cNvGrpSpPr/>
        <p:nvPr/>
      </p:nvGrpSpPr>
      <p:grpSpPr>
        <a:xfrm>
          <a:off x="0" y="0"/>
          <a:ext cx="0" cy="0"/>
          <a:chOff x="0" y="0"/>
          <a:chExt cx="0" cy="0"/>
        </a:xfrm>
      </p:grpSpPr>
      <p:sp>
        <p:nvSpPr>
          <p:cNvPr id="631" name="Google Shape;631;p15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632" name="Google Shape;632;p150"/>
          <p:cNvGrpSpPr/>
          <p:nvPr/>
        </p:nvGrpSpPr>
        <p:grpSpPr>
          <a:xfrm>
            <a:off x="2084388" y="6550025"/>
            <a:ext cx="7059612" cy="49213"/>
            <a:chOff x="2083888" y="6550671"/>
            <a:chExt cx="7060112" cy="48665"/>
          </a:xfrm>
        </p:grpSpPr>
        <p:sp>
          <p:nvSpPr>
            <p:cNvPr id="633" name="Google Shape;633;p15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4" name="Google Shape;634;p15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5" name="Google Shape;635;p15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36" name="Google Shape;636;p15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37" name="Google Shape;637;p150"/>
          <p:cNvGrpSpPr/>
          <p:nvPr/>
        </p:nvGrpSpPr>
        <p:grpSpPr>
          <a:xfrm>
            <a:off x="2133600" y="6553200"/>
            <a:ext cx="7010400" cy="46038"/>
            <a:chOff x="1905000" y="6553200"/>
            <a:chExt cx="7010400" cy="45719"/>
          </a:xfrm>
        </p:grpSpPr>
        <p:sp>
          <p:nvSpPr>
            <p:cNvPr id="638" name="Google Shape;638;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39" name="Google Shape;639;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0" name="Google Shape;640;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41" name="Google Shape;641;p150"/>
          <p:cNvGrpSpPr/>
          <p:nvPr/>
        </p:nvGrpSpPr>
        <p:grpSpPr>
          <a:xfrm>
            <a:off x="0" y="1295400"/>
            <a:ext cx="7010400" cy="46038"/>
            <a:chOff x="1905000" y="6553200"/>
            <a:chExt cx="7010400" cy="45719"/>
          </a:xfrm>
        </p:grpSpPr>
        <p:sp>
          <p:nvSpPr>
            <p:cNvPr id="642" name="Google Shape;642;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3" name="Google Shape;643;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44" name="Google Shape;644;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45" name="Google Shape;645;p15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6" name="Google Shape;646;p15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47"/>
        <p:cNvGrpSpPr/>
        <p:nvPr/>
      </p:nvGrpSpPr>
      <p:grpSpPr>
        <a:xfrm>
          <a:off x="0" y="0"/>
          <a:ext cx="0" cy="0"/>
          <a:chOff x="0" y="0"/>
          <a:chExt cx="0" cy="0"/>
        </a:xfrm>
      </p:grpSpPr>
      <p:pic>
        <p:nvPicPr>
          <p:cNvPr id="648" name="Google Shape;648;p151"/>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49" name="Google Shape;649;p15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0" name="Google Shape;650;p15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1" name="Google Shape;651;p15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2" name="Google Shape;652;p15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3" name="Google Shape;653;p15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54"/>
        <p:cNvGrpSpPr/>
        <p:nvPr/>
      </p:nvGrpSpPr>
      <p:grpSpPr>
        <a:xfrm>
          <a:off x="0" y="0"/>
          <a:ext cx="0" cy="0"/>
          <a:chOff x="0" y="0"/>
          <a:chExt cx="0" cy="0"/>
        </a:xfrm>
      </p:grpSpPr>
      <p:pic>
        <p:nvPicPr>
          <p:cNvPr id="655" name="Google Shape;655;p152"/>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56" name="Google Shape;656;p15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57" name="Google Shape;657;p15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58" name="Google Shape;658;p15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9" name="Google Shape;659;p15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0" name="Google Shape;660;p15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61"/>
        <p:cNvGrpSpPr/>
        <p:nvPr/>
      </p:nvGrpSpPr>
      <p:grpSpPr>
        <a:xfrm>
          <a:off x="0" y="0"/>
          <a:ext cx="0" cy="0"/>
          <a:chOff x="0" y="0"/>
          <a:chExt cx="0" cy="0"/>
        </a:xfrm>
      </p:grpSpPr>
      <p:pic>
        <p:nvPicPr>
          <p:cNvPr id="662" name="Google Shape;662;p153"/>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63" name="Google Shape;663;p15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64" name="Google Shape;664;p15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65" name="Google Shape;665;p15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6" name="Google Shape;666;p15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7" name="Google Shape;667;p15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68"/>
        <p:cNvGrpSpPr/>
        <p:nvPr/>
      </p:nvGrpSpPr>
      <p:grpSpPr>
        <a:xfrm>
          <a:off x="0" y="0"/>
          <a:ext cx="0" cy="0"/>
          <a:chOff x="0" y="0"/>
          <a:chExt cx="0" cy="0"/>
        </a:xfrm>
      </p:grpSpPr>
      <p:pic>
        <p:nvPicPr>
          <p:cNvPr id="669" name="Google Shape;669;p154"/>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70" name="Google Shape;670;p15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1" name="Google Shape;671;p15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2" name="Google Shape;672;p15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3" name="Google Shape;673;p15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4" name="Google Shape;674;p15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75"/>
        <p:cNvGrpSpPr/>
        <p:nvPr/>
      </p:nvGrpSpPr>
      <p:grpSpPr>
        <a:xfrm>
          <a:off x="0" y="0"/>
          <a:ext cx="0" cy="0"/>
          <a:chOff x="0" y="0"/>
          <a:chExt cx="0" cy="0"/>
        </a:xfrm>
      </p:grpSpPr>
      <p:pic>
        <p:nvPicPr>
          <p:cNvPr id="676" name="Google Shape;676;p155"/>
          <p:cNvPicPr preferRelativeResize="0"/>
          <p:nvPr/>
        </p:nvPicPr>
        <p:blipFill rotWithShape="1">
          <a:blip r:embed="rId2">
            <a:alphaModFix amt="50000"/>
          </a:blip>
          <a:srcRect t="-543" b="-542"/>
          <a:stretch/>
        </p:blipFill>
        <p:spPr>
          <a:xfrm>
            <a:off x="3563108" y="2223656"/>
            <a:ext cx="2017786" cy="2729344"/>
          </a:xfrm>
          <a:prstGeom prst="rect">
            <a:avLst/>
          </a:prstGeom>
          <a:noFill/>
          <a:ln>
            <a:noFill/>
          </a:ln>
        </p:spPr>
      </p:pic>
      <p:pic>
        <p:nvPicPr>
          <p:cNvPr id="677" name="Google Shape;677;p15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678" name="Google Shape;678;p15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679" name="Google Shape;679;p15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0" name="Google Shape;680;p15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1" name="Google Shape;681;p15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Blank" type="obj">
  <p:cSld name="OBJECT">
    <p:spTree>
      <p:nvGrpSpPr>
        <p:cNvPr id="1" name="Shape 682"/>
        <p:cNvGrpSpPr/>
        <p:nvPr/>
      </p:nvGrpSpPr>
      <p:grpSpPr>
        <a:xfrm>
          <a:off x="0" y="0"/>
          <a:ext cx="0" cy="0"/>
          <a:chOff x="0" y="0"/>
          <a:chExt cx="0" cy="0"/>
        </a:xfrm>
      </p:grpSpPr>
      <p:sp>
        <p:nvSpPr>
          <p:cNvPr id="683" name="Google Shape;683;p15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84" name="Google Shape;684;p15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85" name="Google Shape;685;p15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686"/>
        <p:cNvGrpSpPr/>
        <p:nvPr/>
      </p:nvGrpSpPr>
      <p:grpSpPr>
        <a:xfrm>
          <a:off x="0" y="0"/>
          <a:ext cx="0" cy="0"/>
          <a:chOff x="0" y="0"/>
          <a:chExt cx="0" cy="0"/>
        </a:xfrm>
      </p:grpSpPr>
      <p:sp>
        <p:nvSpPr>
          <p:cNvPr id="687" name="Google Shape;687;p1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8" name="Google Shape;688;p157"/>
          <p:cNvSpPr txBox="1">
            <a:spLocks noGrp="1"/>
          </p:cNvSpPr>
          <p:nvPr>
            <p:ph type="body" idx="1"/>
          </p:nvPr>
        </p:nvSpPr>
        <p:spPr>
          <a:xfrm>
            <a:off x="457200" y="1600200"/>
            <a:ext cx="8229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9" name="Google Shape;689;p157"/>
          <p:cNvSpPr txBox="1">
            <a:spLocks noGrp="1"/>
          </p:cNvSpPr>
          <p:nvPr>
            <p:ph type="body" idx="2"/>
          </p:nvPr>
        </p:nvSpPr>
        <p:spPr>
          <a:xfrm>
            <a:off x="457200" y="3938588"/>
            <a:ext cx="8229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0" name="Google Shape;690;p15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1" name="Google Shape;691;p15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2" name="Google Shape;692;p15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grpSp>
        <p:nvGrpSpPr>
          <p:cNvPr id="83" name="Google Shape;83;p108"/>
          <p:cNvGrpSpPr/>
          <p:nvPr/>
        </p:nvGrpSpPr>
        <p:grpSpPr>
          <a:xfrm>
            <a:off x="0" y="1295400"/>
            <a:ext cx="7010400" cy="46038"/>
            <a:chOff x="1905000" y="6553200"/>
            <a:chExt cx="7010400" cy="45719"/>
          </a:xfrm>
        </p:grpSpPr>
        <p:sp>
          <p:nvSpPr>
            <p:cNvPr id="84" name="Google Shape;84;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5" name="Google Shape;85;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7" name="Google Shape;87;p108"/>
          <p:cNvGrpSpPr/>
          <p:nvPr/>
        </p:nvGrpSpPr>
        <p:grpSpPr>
          <a:xfrm>
            <a:off x="2133600" y="6553200"/>
            <a:ext cx="7010400" cy="46038"/>
            <a:chOff x="1905000" y="6553200"/>
            <a:chExt cx="7010400" cy="45719"/>
          </a:xfrm>
        </p:grpSpPr>
        <p:sp>
          <p:nvSpPr>
            <p:cNvPr id="88" name="Google Shape;88;p10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1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10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91" name="Google Shape;91;p10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92" name="Google Shape;92;p10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93" name="Google Shape;93;p10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4" name="Google Shape;94;p10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5" name="Google Shape;95;p10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6" name="Google Shape;96;p10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7" name="Google Shape;97;p10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93"/>
        <p:cNvGrpSpPr/>
        <p:nvPr/>
      </p:nvGrpSpPr>
      <p:grpSpPr>
        <a:xfrm>
          <a:off x="0" y="0"/>
          <a:ext cx="0" cy="0"/>
          <a:chOff x="0" y="0"/>
          <a:chExt cx="0" cy="0"/>
        </a:xfrm>
      </p:grpSpPr>
      <p:sp>
        <p:nvSpPr>
          <p:cNvPr id="694" name="Google Shape;694;p1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5" name="Google Shape;695;p15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6" name="Google Shape;696;p15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7" name="Google Shape;697;p15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8" name="Google Shape;698;p15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699" name="Google Shape;699;p1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0"/>
        <p:cNvGrpSpPr/>
        <p:nvPr/>
      </p:nvGrpSpPr>
      <p:grpSpPr>
        <a:xfrm>
          <a:off x="0" y="0"/>
          <a:ext cx="0" cy="0"/>
          <a:chOff x="0" y="0"/>
          <a:chExt cx="0" cy="0"/>
        </a:xfrm>
      </p:grpSpPr>
      <p:sp>
        <p:nvSpPr>
          <p:cNvPr id="701" name="Google Shape;701;p1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2" name="Google Shape;702;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03" name="Google Shape;703;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04" name="Google Shape;704;p1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05"/>
        <p:cNvGrpSpPr/>
        <p:nvPr/>
      </p:nvGrpSpPr>
      <p:grpSpPr>
        <a:xfrm>
          <a:off x="0" y="0"/>
          <a:ext cx="0" cy="0"/>
          <a:chOff x="0" y="0"/>
          <a:chExt cx="0" cy="0"/>
        </a:xfrm>
      </p:grpSpPr>
      <p:sp>
        <p:nvSpPr>
          <p:cNvPr id="706" name="Google Shape;706;p160"/>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sz="2100" b="0" i="0">
                <a:solidFill>
                  <a:schemeClr val="dk1"/>
                </a:solidFill>
                <a:latin typeface="Libre Franklin Medium"/>
                <a:ea typeface="Libre Franklin Medium"/>
                <a:cs typeface="Libre Franklin Medium"/>
                <a:sym typeface="Libre Franklin Medium"/>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7" name="Google Shape;707;p160"/>
          <p:cNvSpPr txBox="1">
            <a:spLocks noGrp="1"/>
          </p:cNvSpPr>
          <p:nvPr>
            <p:ph type="body" idx="1"/>
          </p:nvPr>
        </p:nvSpPr>
        <p:spPr>
          <a:xfrm>
            <a:off x="457200" y="1577340"/>
            <a:ext cx="3977640" cy="492443"/>
          </a:xfrm>
          <a:prstGeom prst="rect">
            <a:avLst/>
          </a:prstGeom>
          <a:noFill/>
          <a:ln>
            <a:noFill/>
          </a:ln>
        </p:spPr>
        <p:txBody>
          <a:bodyPr spcFirstLastPara="1" wrap="square" lIns="0" tIns="0" rIns="0" bIns="0" anchor="t" anchorCtr="0">
            <a:sp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8" name="Google Shape;708;p160"/>
          <p:cNvSpPr txBox="1">
            <a:spLocks noGrp="1"/>
          </p:cNvSpPr>
          <p:nvPr>
            <p:ph type="body" idx="2"/>
          </p:nvPr>
        </p:nvSpPr>
        <p:spPr>
          <a:xfrm>
            <a:off x="4709160" y="1577340"/>
            <a:ext cx="3977640" cy="492443"/>
          </a:xfrm>
          <a:prstGeom prst="rect">
            <a:avLst/>
          </a:prstGeom>
          <a:noFill/>
          <a:ln>
            <a:noFill/>
          </a:ln>
        </p:spPr>
        <p:txBody>
          <a:bodyPr spcFirstLastPara="1" wrap="square" lIns="0" tIns="0" rIns="0" bIns="0" anchor="t" anchorCtr="0">
            <a:sp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9" name="Google Shape;709;p160"/>
          <p:cNvSpPr txBox="1">
            <a:spLocks noGrp="1"/>
          </p:cNvSpPr>
          <p:nvPr>
            <p:ph type="ftr" idx="11"/>
          </p:nvPr>
        </p:nvSpPr>
        <p:spPr>
          <a:xfrm>
            <a:off x="4096345" y="6564312"/>
            <a:ext cx="951547" cy="16954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750" b="0" i="0">
                <a:solidFill>
                  <a:srgbClr val="7F7F7F"/>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0" name="Google Shape;710;p16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1" name="Google Shape;711;p160"/>
          <p:cNvSpPr txBox="1">
            <a:spLocks noGrp="1"/>
          </p:cNvSpPr>
          <p:nvPr>
            <p:ph type="sldNum" idx="12"/>
          </p:nvPr>
        </p:nvSpPr>
        <p:spPr>
          <a:xfrm>
            <a:off x="8736711" y="6549624"/>
            <a:ext cx="173831" cy="184150"/>
          </a:xfrm>
          <a:prstGeom prst="rect">
            <a:avLst/>
          </a:prstGeom>
          <a:noFill/>
          <a:ln>
            <a:noFill/>
          </a:ln>
        </p:spPr>
        <p:txBody>
          <a:bodyPr spcFirstLastPara="1" wrap="square" lIns="0" tIns="0" rIns="0" bIns="0" anchor="t" anchorCtr="0">
            <a:noAutofit/>
          </a:bodyPr>
          <a:lstStyle>
            <a:lvl1pPr marL="28575" marR="0" lvl="0"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1pPr>
            <a:lvl2pPr marL="28575" marR="0" lvl="1"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2pPr>
            <a:lvl3pPr marL="28575" marR="0" lvl="2"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3pPr>
            <a:lvl4pPr marL="28575" marR="0" lvl="3"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4pPr>
            <a:lvl5pPr marL="28575" marR="0" lvl="4"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5pPr>
            <a:lvl6pPr marL="28575" marR="0" lvl="5"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6pPr>
            <a:lvl7pPr marL="28575" marR="0" lvl="6"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7pPr>
            <a:lvl8pPr marL="28575" marR="0" lvl="7"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8pPr>
            <a:lvl9pPr marL="28575" marR="0" lvl="8" indent="0" algn="l" rtl="0">
              <a:lnSpc>
                <a:spcPct val="100000"/>
              </a:lnSpc>
              <a:spcBef>
                <a:spcPts val="0"/>
              </a:spcBef>
              <a:spcAft>
                <a:spcPts val="0"/>
              </a:spcAft>
              <a:buClr>
                <a:srgbClr val="000000"/>
              </a:buClr>
              <a:buSzPts val="825"/>
              <a:buFont typeface="Libre Franklin Medium"/>
              <a:buNone/>
              <a:defRPr sz="825" b="0" i="0" u="none" strike="noStrike" cap="none">
                <a:solidFill>
                  <a:srgbClr val="000000"/>
                </a:solidFill>
                <a:latin typeface="Libre Franklin Medium"/>
                <a:ea typeface="Libre Franklin Medium"/>
                <a:cs typeface="Libre Franklin Medium"/>
                <a:sym typeface="Libre Franklin Medium"/>
              </a:defRPr>
            </a:lvl9pPr>
          </a:lstStyle>
          <a:p>
            <a:pPr marL="2857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712"/>
        <p:cNvGrpSpPr/>
        <p:nvPr/>
      </p:nvGrpSpPr>
      <p:grpSpPr>
        <a:xfrm>
          <a:off x="0" y="0"/>
          <a:ext cx="0" cy="0"/>
          <a:chOff x="0" y="0"/>
          <a:chExt cx="0" cy="0"/>
        </a:xfrm>
      </p:grpSpPr>
      <p:sp>
        <p:nvSpPr>
          <p:cNvPr id="713" name="Google Shape;713;p16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sz="2774" b="0" i="0">
                <a:solidFill>
                  <a:srgbClr val="3333B2"/>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4" name="Google Shape;714;p16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67030" algn="l">
              <a:spcBef>
                <a:spcPts val="436"/>
              </a:spcBef>
              <a:spcAft>
                <a:spcPts val="0"/>
              </a:spcAft>
              <a:buClr>
                <a:schemeClr val="dk1"/>
              </a:buClr>
              <a:buSzPts val="2180"/>
              <a:buChar char="•"/>
              <a:defRPr sz="2180" b="0" i="0">
                <a:solidFill>
                  <a:schemeClr val="dk1"/>
                </a:solidFill>
                <a:latin typeface="Tahoma"/>
                <a:ea typeface="Tahoma"/>
                <a:cs typeface="Tahoma"/>
                <a:sym typeface="Tahom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5" name="Google Shape;715;p161"/>
          <p:cNvSpPr txBox="1">
            <a:spLocks noGrp="1"/>
          </p:cNvSpPr>
          <p:nvPr>
            <p:ph type="ftr" idx="11"/>
          </p:nvPr>
        </p:nvSpPr>
        <p:spPr>
          <a:xfrm>
            <a:off x="3108960" y="6377940"/>
            <a:ext cx="2926080" cy="342899"/>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6" name="Google Shape;716;p161"/>
          <p:cNvSpPr txBox="1">
            <a:spLocks noGrp="1"/>
          </p:cNvSpPr>
          <p:nvPr>
            <p:ph type="dt" idx="10"/>
          </p:nvPr>
        </p:nvSpPr>
        <p:spPr>
          <a:xfrm>
            <a:off x="457201" y="6377940"/>
            <a:ext cx="2103120" cy="34289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17" name="Google Shape;717;p161"/>
          <p:cNvSpPr txBox="1">
            <a:spLocks noGrp="1"/>
          </p:cNvSpPr>
          <p:nvPr>
            <p:ph type="sldNum" idx="12"/>
          </p:nvPr>
        </p:nvSpPr>
        <p:spPr>
          <a:xfrm>
            <a:off x="6583681" y="6377940"/>
            <a:ext cx="2103120" cy="34289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1pPr>
            <a:lvl2pPr marL="0" marR="0" lvl="1"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2pPr>
            <a:lvl3pPr marL="0" marR="0" lvl="2"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3pPr>
            <a:lvl4pPr marL="0" marR="0" lvl="3"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4pPr>
            <a:lvl5pPr marL="0" marR="0" lvl="4"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5pPr>
            <a:lvl6pPr marL="0" marR="0" lvl="5"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6pPr>
            <a:lvl7pPr marL="0" marR="0" lvl="6"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7pPr>
            <a:lvl8pPr marL="0" marR="0" lvl="7"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8pPr>
            <a:lvl9pPr marL="0" marR="0" lvl="8" indent="0" algn="r" rtl="0">
              <a:lnSpc>
                <a:spcPct val="100000"/>
              </a:lnSpc>
              <a:spcBef>
                <a:spcPts val="0"/>
              </a:spcBef>
              <a:spcAft>
                <a:spcPts val="0"/>
              </a:spcAft>
              <a:buClr>
                <a:srgbClr val="888888"/>
              </a:buClr>
              <a:buSzPts val="1600"/>
              <a:buFont typeface="Tahoma"/>
              <a:buNone/>
              <a:defRPr sz="16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30"/>
        <p:cNvGrpSpPr/>
        <p:nvPr/>
      </p:nvGrpSpPr>
      <p:grpSpPr>
        <a:xfrm>
          <a:off x="0" y="0"/>
          <a:ext cx="0" cy="0"/>
          <a:chOff x="0" y="0"/>
          <a:chExt cx="0" cy="0"/>
        </a:xfrm>
      </p:grpSpPr>
      <p:sp>
        <p:nvSpPr>
          <p:cNvPr id="731" name="Google Shape;731;p7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732" name="Google Shape;732;p74"/>
          <p:cNvGrpSpPr/>
          <p:nvPr/>
        </p:nvGrpSpPr>
        <p:grpSpPr>
          <a:xfrm>
            <a:off x="2084388" y="6550025"/>
            <a:ext cx="7059612" cy="49213"/>
            <a:chOff x="2083888" y="6550671"/>
            <a:chExt cx="7060112" cy="48665"/>
          </a:xfrm>
        </p:grpSpPr>
        <p:sp>
          <p:nvSpPr>
            <p:cNvPr id="733" name="Google Shape;733;p7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4" name="Google Shape;734;p7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5" name="Google Shape;735;p7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36" name="Google Shape;736;p7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737" name="Google Shape;737;p74"/>
          <p:cNvGrpSpPr/>
          <p:nvPr/>
        </p:nvGrpSpPr>
        <p:grpSpPr>
          <a:xfrm>
            <a:off x="2133600" y="6553200"/>
            <a:ext cx="7010400" cy="46038"/>
            <a:chOff x="1905000" y="6553200"/>
            <a:chExt cx="7010400" cy="45719"/>
          </a:xfrm>
        </p:grpSpPr>
        <p:sp>
          <p:nvSpPr>
            <p:cNvPr id="738" name="Google Shape;738;p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9" name="Google Shape;739;p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0" name="Google Shape;740;p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41" name="Google Shape;741;p74"/>
          <p:cNvGrpSpPr/>
          <p:nvPr/>
        </p:nvGrpSpPr>
        <p:grpSpPr>
          <a:xfrm>
            <a:off x="0" y="1295400"/>
            <a:ext cx="7010400" cy="46038"/>
            <a:chOff x="1905000" y="6553200"/>
            <a:chExt cx="7010400" cy="45719"/>
          </a:xfrm>
        </p:grpSpPr>
        <p:sp>
          <p:nvSpPr>
            <p:cNvPr id="742" name="Google Shape;742;p7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3" name="Google Shape;743;p7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4" name="Google Shape;744;p7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745" name="Google Shape;745;p7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6" name="Google Shape;746;p7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747"/>
        <p:cNvGrpSpPr/>
        <p:nvPr/>
      </p:nvGrpSpPr>
      <p:grpSpPr>
        <a:xfrm>
          <a:off x="0" y="0"/>
          <a:ext cx="0" cy="0"/>
          <a:chOff x="0" y="0"/>
          <a:chExt cx="0" cy="0"/>
        </a:xfrm>
      </p:grpSpPr>
      <p:sp>
        <p:nvSpPr>
          <p:cNvPr id="748" name="Google Shape;748;p75"/>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749" name="Google Shape;749;p75"/>
          <p:cNvGrpSpPr/>
          <p:nvPr/>
        </p:nvGrpSpPr>
        <p:grpSpPr>
          <a:xfrm>
            <a:off x="2084388" y="6550025"/>
            <a:ext cx="7059612" cy="49213"/>
            <a:chOff x="2083888" y="6550671"/>
            <a:chExt cx="7060112" cy="48665"/>
          </a:xfrm>
        </p:grpSpPr>
        <p:sp>
          <p:nvSpPr>
            <p:cNvPr id="750" name="Google Shape;750;p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1" name="Google Shape;751;p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2" name="Google Shape;752;p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53" name="Google Shape;753;p7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754" name="Google Shape;754;p75"/>
          <p:cNvGrpSpPr/>
          <p:nvPr/>
        </p:nvGrpSpPr>
        <p:grpSpPr>
          <a:xfrm>
            <a:off x="2133600" y="6553200"/>
            <a:ext cx="7010400" cy="46038"/>
            <a:chOff x="1905000" y="6553200"/>
            <a:chExt cx="7010400" cy="45719"/>
          </a:xfrm>
        </p:grpSpPr>
        <p:sp>
          <p:nvSpPr>
            <p:cNvPr id="755" name="Google Shape;755;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6" name="Google Shape;756;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7" name="Google Shape;757;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58" name="Google Shape;758;p75"/>
          <p:cNvGrpSpPr/>
          <p:nvPr/>
        </p:nvGrpSpPr>
        <p:grpSpPr>
          <a:xfrm>
            <a:off x="0" y="1295400"/>
            <a:ext cx="7010400" cy="46038"/>
            <a:chOff x="1905000" y="6553200"/>
            <a:chExt cx="7010400" cy="45719"/>
          </a:xfrm>
        </p:grpSpPr>
        <p:sp>
          <p:nvSpPr>
            <p:cNvPr id="759" name="Google Shape;759;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0" name="Google Shape;760;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1" name="Google Shape;761;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2"/>
        <p:cNvGrpSpPr/>
        <p:nvPr/>
      </p:nvGrpSpPr>
      <p:grpSpPr>
        <a:xfrm>
          <a:off x="0" y="0"/>
          <a:ext cx="0" cy="0"/>
          <a:chOff x="0" y="0"/>
          <a:chExt cx="0" cy="0"/>
        </a:xfrm>
      </p:grpSpPr>
      <p:sp>
        <p:nvSpPr>
          <p:cNvPr id="763" name="Google Shape;763;p18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64" name="Google Shape;764;p18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765" name="Google Shape;765;p1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66" name="Google Shape;766;p1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67" name="Google Shape;767;p1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8"/>
        <p:cNvGrpSpPr/>
        <p:nvPr/>
      </p:nvGrpSpPr>
      <p:grpSpPr>
        <a:xfrm>
          <a:off x="0" y="0"/>
          <a:ext cx="0" cy="0"/>
          <a:chOff x="0" y="0"/>
          <a:chExt cx="0" cy="0"/>
        </a:xfrm>
      </p:grpSpPr>
      <p:sp>
        <p:nvSpPr>
          <p:cNvPr id="769" name="Google Shape;769;p1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70" name="Google Shape;770;p1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1" name="Google Shape;771;p187"/>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72" name="Google Shape;772;p187"/>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3"/>
        <p:cNvGrpSpPr/>
        <p:nvPr/>
      </p:nvGrpSpPr>
      <p:grpSpPr>
        <a:xfrm>
          <a:off x="0" y="0"/>
          <a:ext cx="0" cy="0"/>
          <a:chOff x="0" y="0"/>
          <a:chExt cx="0" cy="0"/>
        </a:xfrm>
      </p:grpSpPr>
      <p:sp>
        <p:nvSpPr>
          <p:cNvPr id="774" name="Google Shape;774;p18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75" name="Google Shape;775;p1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76" name="Google Shape;776;p1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77" name="Google Shape;777;p1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78" name="Google Shape;778;p1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9"/>
        <p:cNvGrpSpPr/>
        <p:nvPr/>
      </p:nvGrpSpPr>
      <p:grpSpPr>
        <a:xfrm>
          <a:off x="0" y="0"/>
          <a:ext cx="0" cy="0"/>
          <a:chOff x="0" y="0"/>
          <a:chExt cx="0" cy="0"/>
        </a:xfrm>
      </p:grpSpPr>
      <p:sp>
        <p:nvSpPr>
          <p:cNvPr id="780" name="Google Shape;780;p1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81" name="Google Shape;781;p18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2" name="Google Shape;782;p18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3" name="Google Shape;783;p1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84" name="Google Shape;784;p1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85" name="Google Shape;785;p1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grpSp>
        <p:nvGrpSpPr>
          <p:cNvPr id="99" name="Google Shape;99;p109"/>
          <p:cNvGrpSpPr/>
          <p:nvPr/>
        </p:nvGrpSpPr>
        <p:grpSpPr>
          <a:xfrm>
            <a:off x="0" y="1295400"/>
            <a:ext cx="7010400" cy="46038"/>
            <a:chOff x="1905000" y="6553200"/>
            <a:chExt cx="7010400" cy="45719"/>
          </a:xfrm>
        </p:grpSpPr>
        <p:sp>
          <p:nvSpPr>
            <p:cNvPr id="100" name="Google Shape;100;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1" name="Google Shape;101;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3" name="Google Shape;103;p109"/>
          <p:cNvGrpSpPr/>
          <p:nvPr/>
        </p:nvGrpSpPr>
        <p:grpSpPr>
          <a:xfrm>
            <a:off x="2133600" y="6553200"/>
            <a:ext cx="7010400" cy="46038"/>
            <a:chOff x="1905000" y="6553200"/>
            <a:chExt cx="7010400" cy="45719"/>
          </a:xfrm>
        </p:grpSpPr>
        <p:sp>
          <p:nvSpPr>
            <p:cNvPr id="104" name="Google Shape;104;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5" name="Google Shape;105;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7" name="Google Shape;107;p10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8" name="Google Shape;108;p10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09" name="Google Shape;109;p10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6"/>
        <p:cNvGrpSpPr/>
        <p:nvPr/>
      </p:nvGrpSpPr>
      <p:grpSpPr>
        <a:xfrm>
          <a:off x="0" y="0"/>
          <a:ext cx="0" cy="0"/>
          <a:chOff x="0" y="0"/>
          <a:chExt cx="0" cy="0"/>
        </a:xfrm>
      </p:grpSpPr>
      <p:sp>
        <p:nvSpPr>
          <p:cNvPr id="787" name="Google Shape;787;p1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88" name="Google Shape;788;p19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89" name="Google Shape;789;p19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90" name="Google Shape;790;p19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91" name="Google Shape;791;p19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92" name="Google Shape;792;p1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93" name="Google Shape;793;p1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94" name="Google Shape;794;p1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5"/>
        <p:cNvGrpSpPr/>
        <p:nvPr/>
      </p:nvGrpSpPr>
      <p:grpSpPr>
        <a:xfrm>
          <a:off x="0" y="0"/>
          <a:ext cx="0" cy="0"/>
          <a:chOff x="0" y="0"/>
          <a:chExt cx="0" cy="0"/>
        </a:xfrm>
      </p:grpSpPr>
      <p:sp>
        <p:nvSpPr>
          <p:cNvPr id="796" name="Google Shape;796;p1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97" name="Google Shape;797;p1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98" name="Google Shape;798;p1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799" name="Google Shape;799;p1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0"/>
        <p:cNvGrpSpPr/>
        <p:nvPr/>
      </p:nvGrpSpPr>
      <p:grpSpPr>
        <a:xfrm>
          <a:off x="0" y="0"/>
          <a:ext cx="0" cy="0"/>
          <a:chOff x="0" y="0"/>
          <a:chExt cx="0" cy="0"/>
        </a:xfrm>
      </p:grpSpPr>
      <p:sp>
        <p:nvSpPr>
          <p:cNvPr id="801" name="Google Shape;801;p1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02" name="Google Shape;802;p1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03" name="Google Shape;803;p1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4"/>
        <p:cNvGrpSpPr/>
        <p:nvPr/>
      </p:nvGrpSpPr>
      <p:grpSpPr>
        <a:xfrm>
          <a:off x="0" y="0"/>
          <a:ext cx="0" cy="0"/>
          <a:chOff x="0" y="0"/>
          <a:chExt cx="0" cy="0"/>
        </a:xfrm>
      </p:grpSpPr>
      <p:sp>
        <p:nvSpPr>
          <p:cNvPr id="805" name="Google Shape;805;p19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06" name="Google Shape;806;p19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807" name="Google Shape;807;p19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08" name="Google Shape;808;p1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09" name="Google Shape;809;p1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10" name="Google Shape;810;p1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1"/>
        <p:cNvGrpSpPr/>
        <p:nvPr/>
      </p:nvGrpSpPr>
      <p:grpSpPr>
        <a:xfrm>
          <a:off x="0" y="0"/>
          <a:ext cx="0" cy="0"/>
          <a:chOff x="0" y="0"/>
          <a:chExt cx="0" cy="0"/>
        </a:xfrm>
      </p:grpSpPr>
      <p:sp>
        <p:nvSpPr>
          <p:cNvPr id="812" name="Google Shape;812;p19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13" name="Google Shape;813;p194"/>
          <p:cNvSpPr>
            <a:spLocks noGrp="1"/>
          </p:cNvSpPr>
          <p:nvPr>
            <p:ph type="pic" idx="2"/>
          </p:nvPr>
        </p:nvSpPr>
        <p:spPr>
          <a:xfrm>
            <a:off x="1792288" y="612775"/>
            <a:ext cx="5486400" cy="4114800"/>
          </a:xfrm>
          <a:prstGeom prst="rect">
            <a:avLst/>
          </a:prstGeom>
          <a:noFill/>
          <a:ln>
            <a:noFill/>
          </a:ln>
        </p:spPr>
      </p:sp>
      <p:sp>
        <p:nvSpPr>
          <p:cNvPr id="814" name="Google Shape;814;p19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15" name="Google Shape;815;p1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16" name="Google Shape;816;p1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17" name="Google Shape;817;p1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8"/>
        <p:cNvGrpSpPr/>
        <p:nvPr/>
      </p:nvGrpSpPr>
      <p:grpSpPr>
        <a:xfrm>
          <a:off x="0" y="0"/>
          <a:ext cx="0" cy="0"/>
          <a:chOff x="0" y="0"/>
          <a:chExt cx="0" cy="0"/>
        </a:xfrm>
      </p:grpSpPr>
      <p:sp>
        <p:nvSpPr>
          <p:cNvPr id="819" name="Google Shape;819;p1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20" name="Google Shape;820;p19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1" name="Google Shape;821;p1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2" name="Google Shape;822;p1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3" name="Google Shape;823;p1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4"/>
        <p:cNvGrpSpPr/>
        <p:nvPr/>
      </p:nvGrpSpPr>
      <p:grpSpPr>
        <a:xfrm>
          <a:off x="0" y="0"/>
          <a:ext cx="0" cy="0"/>
          <a:chOff x="0" y="0"/>
          <a:chExt cx="0" cy="0"/>
        </a:xfrm>
      </p:grpSpPr>
      <p:sp>
        <p:nvSpPr>
          <p:cNvPr id="825" name="Google Shape;825;p19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26" name="Google Shape;826;p19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7" name="Google Shape;827;p1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8" name="Google Shape;828;p1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9" name="Google Shape;829;p1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30"/>
        <p:cNvGrpSpPr/>
        <p:nvPr/>
      </p:nvGrpSpPr>
      <p:grpSpPr>
        <a:xfrm>
          <a:off x="0" y="0"/>
          <a:ext cx="0" cy="0"/>
          <a:chOff x="0" y="0"/>
          <a:chExt cx="0" cy="0"/>
        </a:xfrm>
      </p:grpSpPr>
      <p:sp>
        <p:nvSpPr>
          <p:cNvPr id="831" name="Google Shape;831;p19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832" name="Google Shape;832;p197"/>
          <p:cNvGrpSpPr/>
          <p:nvPr/>
        </p:nvGrpSpPr>
        <p:grpSpPr>
          <a:xfrm>
            <a:off x="2084388" y="6550025"/>
            <a:ext cx="7059612" cy="49213"/>
            <a:chOff x="2083888" y="6550671"/>
            <a:chExt cx="7060112" cy="48665"/>
          </a:xfrm>
        </p:grpSpPr>
        <p:sp>
          <p:nvSpPr>
            <p:cNvPr id="833" name="Google Shape;833;p19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4" name="Google Shape;834;p19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5" name="Google Shape;835;p19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36" name="Google Shape;836;p19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37" name="Google Shape;837;p197"/>
          <p:cNvGrpSpPr/>
          <p:nvPr/>
        </p:nvGrpSpPr>
        <p:grpSpPr>
          <a:xfrm>
            <a:off x="2133600" y="6553200"/>
            <a:ext cx="7010400" cy="46038"/>
            <a:chOff x="1905000" y="6553200"/>
            <a:chExt cx="7010400" cy="45719"/>
          </a:xfrm>
        </p:grpSpPr>
        <p:sp>
          <p:nvSpPr>
            <p:cNvPr id="838" name="Google Shape;838;p1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9" name="Google Shape;839;p1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0" name="Google Shape;840;p1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41" name="Google Shape;841;p197"/>
          <p:cNvGrpSpPr/>
          <p:nvPr/>
        </p:nvGrpSpPr>
        <p:grpSpPr>
          <a:xfrm>
            <a:off x="0" y="1295400"/>
            <a:ext cx="7010400" cy="46038"/>
            <a:chOff x="1905000" y="6553200"/>
            <a:chExt cx="7010400" cy="45719"/>
          </a:xfrm>
        </p:grpSpPr>
        <p:sp>
          <p:nvSpPr>
            <p:cNvPr id="842" name="Google Shape;842;p1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3" name="Google Shape;843;p1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4" name="Google Shape;844;p1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845" name="Google Shape;845;p19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6" name="Google Shape;846;p19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847"/>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2"/>
        <p:cNvGrpSpPr/>
        <p:nvPr/>
      </p:nvGrpSpPr>
      <p:grpSpPr>
        <a:xfrm>
          <a:off x="0" y="0"/>
          <a:ext cx="0" cy="0"/>
          <a:chOff x="0" y="0"/>
          <a:chExt cx="0" cy="0"/>
        </a:xfrm>
      </p:grpSpPr>
      <p:sp>
        <p:nvSpPr>
          <p:cNvPr id="863" name="Google Shape;863;p7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700"/>
              <a:buFont typeface="Cambria"/>
              <a:buNone/>
              <a:defRPr sz="27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4" name="Google Shape;864;p77"/>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atin typeface="Cambria"/>
                <a:ea typeface="Cambria"/>
                <a:cs typeface="Cambria"/>
                <a:sym typeface="Cambria"/>
              </a:defRPr>
            </a:lvl1pPr>
            <a:lvl2pPr marL="914400" lvl="1" indent="-342900" algn="l">
              <a:spcBef>
                <a:spcPts val="360"/>
              </a:spcBef>
              <a:spcAft>
                <a:spcPts val="0"/>
              </a:spcAft>
              <a:buClr>
                <a:schemeClr val="dk1"/>
              </a:buClr>
              <a:buSzPts val="1800"/>
              <a:buChar char="–"/>
              <a:defRPr sz="1800">
                <a:latin typeface="Cambria"/>
                <a:ea typeface="Cambria"/>
                <a:cs typeface="Cambria"/>
                <a:sym typeface="Cambria"/>
              </a:defRPr>
            </a:lvl2pPr>
            <a:lvl3pPr marL="1371600" lvl="2" indent="-342900" algn="l">
              <a:spcBef>
                <a:spcPts val="360"/>
              </a:spcBef>
              <a:spcAft>
                <a:spcPts val="0"/>
              </a:spcAft>
              <a:buClr>
                <a:schemeClr val="dk1"/>
              </a:buClr>
              <a:buSzPts val="1800"/>
              <a:buChar char="•"/>
              <a:defRPr sz="1800">
                <a:latin typeface="Cambria"/>
                <a:ea typeface="Cambria"/>
                <a:cs typeface="Cambria"/>
                <a:sym typeface="Cambria"/>
              </a:defRPr>
            </a:lvl3pPr>
            <a:lvl4pPr marL="1828800" lvl="3" indent="-342900" algn="l">
              <a:spcBef>
                <a:spcPts val="360"/>
              </a:spcBef>
              <a:spcAft>
                <a:spcPts val="0"/>
              </a:spcAft>
              <a:buClr>
                <a:schemeClr val="dk1"/>
              </a:buClr>
              <a:buSzPts val="1800"/>
              <a:buChar char="–"/>
              <a:defRPr sz="1800">
                <a:latin typeface="Cambria"/>
                <a:ea typeface="Cambria"/>
                <a:cs typeface="Cambria"/>
                <a:sym typeface="Cambria"/>
              </a:defRPr>
            </a:lvl4pPr>
            <a:lvl5pPr marL="2286000" lvl="4" indent="-342900" algn="l">
              <a:spcBef>
                <a:spcPts val="360"/>
              </a:spcBef>
              <a:spcAft>
                <a:spcPts val="0"/>
              </a:spcAft>
              <a:buClr>
                <a:schemeClr val="dk1"/>
              </a:buClr>
              <a:buSzPts val="1800"/>
              <a:buChar char="»"/>
              <a:defRPr sz="1800">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5" name="Google Shape;865;p77"/>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6" name="Google Shape;866;p77"/>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0"/>
        <p:cNvGrpSpPr/>
        <p:nvPr/>
      </p:nvGrpSpPr>
      <p:grpSpPr>
        <a:xfrm>
          <a:off x="0" y="0"/>
          <a:ext cx="0" cy="0"/>
          <a:chOff x="0" y="0"/>
          <a:chExt cx="0" cy="0"/>
        </a:xfrm>
      </p:grpSpPr>
      <p:grpSp>
        <p:nvGrpSpPr>
          <p:cNvPr id="111" name="Google Shape;111;p110"/>
          <p:cNvGrpSpPr/>
          <p:nvPr/>
        </p:nvGrpSpPr>
        <p:grpSpPr>
          <a:xfrm>
            <a:off x="0" y="1295400"/>
            <a:ext cx="7010400" cy="46038"/>
            <a:chOff x="1905000" y="6553200"/>
            <a:chExt cx="7010400" cy="45719"/>
          </a:xfrm>
        </p:grpSpPr>
        <p:sp>
          <p:nvSpPr>
            <p:cNvPr id="112" name="Google Shape;112;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3" name="Google Shape;113;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4" name="Google Shape;114;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15" name="Google Shape;115;p110"/>
          <p:cNvGrpSpPr/>
          <p:nvPr/>
        </p:nvGrpSpPr>
        <p:grpSpPr>
          <a:xfrm>
            <a:off x="2133600" y="6553200"/>
            <a:ext cx="7010400" cy="46038"/>
            <a:chOff x="1905000" y="6553200"/>
            <a:chExt cx="7010400" cy="45719"/>
          </a:xfrm>
        </p:grpSpPr>
        <p:sp>
          <p:nvSpPr>
            <p:cNvPr id="116" name="Google Shape;116;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7" name="Google Shape;117;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8" name="Google Shape;118;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9" name="Google Shape;119;p11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20" name="Google Shape;120;p11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21" name="Google Shape;121;p11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22" name="Google Shape;122;p11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23" name="Google Shape;123;p11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867"/>
        <p:cNvGrpSpPr/>
        <p:nvPr/>
      </p:nvGrpSpPr>
      <p:grpSpPr>
        <a:xfrm>
          <a:off x="0" y="0"/>
          <a:ext cx="0" cy="0"/>
          <a:chOff x="0" y="0"/>
          <a:chExt cx="0" cy="0"/>
        </a:xfrm>
      </p:grpSpPr>
      <p:sp>
        <p:nvSpPr>
          <p:cNvPr id="868" name="Google Shape;868;p82"/>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869" name="Google Shape;869;p82"/>
          <p:cNvGrpSpPr/>
          <p:nvPr/>
        </p:nvGrpSpPr>
        <p:grpSpPr>
          <a:xfrm>
            <a:off x="2084388" y="6550027"/>
            <a:ext cx="7059612" cy="49213"/>
            <a:chOff x="2083888" y="6550671"/>
            <a:chExt cx="7060112" cy="48665"/>
          </a:xfrm>
        </p:grpSpPr>
        <p:sp>
          <p:nvSpPr>
            <p:cNvPr id="870" name="Google Shape;870;p8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1" name="Google Shape;871;p8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2" name="Google Shape;872;p8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873" name="Google Shape;873;p82"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874" name="Google Shape;874;p82"/>
          <p:cNvGrpSpPr/>
          <p:nvPr/>
        </p:nvGrpSpPr>
        <p:grpSpPr>
          <a:xfrm>
            <a:off x="2133600" y="6553200"/>
            <a:ext cx="7010400" cy="46038"/>
            <a:chOff x="1905000" y="6553200"/>
            <a:chExt cx="7010400" cy="45719"/>
          </a:xfrm>
        </p:grpSpPr>
        <p:sp>
          <p:nvSpPr>
            <p:cNvPr id="875" name="Google Shape;875;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6" name="Google Shape;876;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77" name="Google Shape;877;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78" name="Google Shape;878;p82"/>
          <p:cNvGrpSpPr/>
          <p:nvPr/>
        </p:nvGrpSpPr>
        <p:grpSpPr>
          <a:xfrm>
            <a:off x="0" y="1295400"/>
            <a:ext cx="7010400" cy="46038"/>
            <a:chOff x="1905000" y="6553200"/>
            <a:chExt cx="7010400" cy="45719"/>
          </a:xfrm>
        </p:grpSpPr>
        <p:sp>
          <p:nvSpPr>
            <p:cNvPr id="879" name="Google Shape;879;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0" name="Google Shape;880;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81" name="Google Shape;881;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2"/>
        <p:cNvGrpSpPr/>
        <p:nvPr/>
      </p:nvGrpSpPr>
      <p:grpSpPr>
        <a:xfrm>
          <a:off x="0" y="0"/>
          <a:ext cx="0" cy="0"/>
          <a:chOff x="0" y="0"/>
          <a:chExt cx="0" cy="0"/>
        </a:xfrm>
      </p:grpSpPr>
      <p:sp>
        <p:nvSpPr>
          <p:cNvPr id="883" name="Google Shape;883;p211"/>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4" name="Google Shape;884;p2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885" name="Google Shape;885;p21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6" name="Google Shape;886;p21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7" name="Google Shape;887;p21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88"/>
        <p:cNvGrpSpPr/>
        <p:nvPr/>
      </p:nvGrpSpPr>
      <p:grpSpPr>
        <a:xfrm>
          <a:off x="0" y="0"/>
          <a:ext cx="0" cy="0"/>
          <a:chOff x="0" y="0"/>
          <a:chExt cx="0" cy="0"/>
        </a:xfrm>
      </p:grpSpPr>
      <p:sp>
        <p:nvSpPr>
          <p:cNvPr id="889" name="Google Shape;889;p2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0" name="Google Shape;890;p21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1" name="Google Shape;891;p212"/>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2" name="Google Shape;892;p212"/>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93"/>
        <p:cNvGrpSpPr/>
        <p:nvPr/>
      </p:nvGrpSpPr>
      <p:grpSpPr>
        <a:xfrm>
          <a:off x="0" y="0"/>
          <a:ext cx="0" cy="0"/>
          <a:chOff x="0" y="0"/>
          <a:chExt cx="0" cy="0"/>
        </a:xfrm>
      </p:grpSpPr>
      <p:sp>
        <p:nvSpPr>
          <p:cNvPr id="894" name="Google Shape;894;p2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5" name="Google Shape;895;p2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6" name="Google Shape;896;p213"/>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7" name="Google Shape;897;p213"/>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98"/>
        <p:cNvGrpSpPr/>
        <p:nvPr/>
      </p:nvGrpSpPr>
      <p:grpSpPr>
        <a:xfrm>
          <a:off x="0" y="0"/>
          <a:ext cx="0" cy="0"/>
          <a:chOff x="0" y="0"/>
          <a:chExt cx="0" cy="0"/>
        </a:xfrm>
      </p:grpSpPr>
      <p:sp>
        <p:nvSpPr>
          <p:cNvPr id="899" name="Google Shape;899;p2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0" name="Google Shape;900;p21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1" name="Google Shape;901;p214"/>
          <p:cNvSpPr txBox="1">
            <a:spLocks noGrp="1"/>
          </p:cNvSpPr>
          <p:nvPr>
            <p:ph type="ftr" idx="11"/>
          </p:nvPr>
        </p:nvSpPr>
        <p:spPr>
          <a:xfrm>
            <a:off x="2195737" y="6237314"/>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2" name="Google Shape;902;p214"/>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a:solidFill>
                  <a:srgbClr val="000000"/>
                </a:solidFill>
                <a:latin typeface="Tahoma"/>
                <a:ea typeface="Tahoma"/>
                <a:cs typeface="Tahoma"/>
                <a:sym typeface="Tahoma"/>
              </a:defRPr>
            </a:lvl1pPr>
            <a:lvl2pPr marL="0" marR="0" lvl="1" indent="0" algn="l" rtl="0">
              <a:spcBef>
                <a:spcPts val="0"/>
              </a:spcBef>
              <a:spcAft>
                <a:spcPts val="0"/>
              </a:spcAft>
              <a:buNone/>
              <a:defRPr sz="1200" b="1">
                <a:solidFill>
                  <a:srgbClr val="000000"/>
                </a:solidFill>
                <a:latin typeface="Tahoma"/>
                <a:ea typeface="Tahoma"/>
                <a:cs typeface="Tahoma"/>
                <a:sym typeface="Tahoma"/>
              </a:defRPr>
            </a:lvl2pPr>
            <a:lvl3pPr marL="0" marR="0" lvl="2" indent="0" algn="l" rtl="0">
              <a:spcBef>
                <a:spcPts val="0"/>
              </a:spcBef>
              <a:spcAft>
                <a:spcPts val="0"/>
              </a:spcAft>
              <a:buNone/>
              <a:defRPr sz="1200" b="1">
                <a:solidFill>
                  <a:srgbClr val="000000"/>
                </a:solidFill>
                <a:latin typeface="Tahoma"/>
                <a:ea typeface="Tahoma"/>
                <a:cs typeface="Tahoma"/>
                <a:sym typeface="Tahoma"/>
              </a:defRPr>
            </a:lvl3pPr>
            <a:lvl4pPr marL="0" marR="0" lvl="3" indent="0" algn="l" rtl="0">
              <a:spcBef>
                <a:spcPts val="0"/>
              </a:spcBef>
              <a:spcAft>
                <a:spcPts val="0"/>
              </a:spcAft>
              <a:buNone/>
              <a:defRPr sz="1200" b="1">
                <a:solidFill>
                  <a:srgbClr val="000000"/>
                </a:solidFill>
                <a:latin typeface="Tahoma"/>
                <a:ea typeface="Tahoma"/>
                <a:cs typeface="Tahoma"/>
                <a:sym typeface="Tahoma"/>
              </a:defRPr>
            </a:lvl4pPr>
            <a:lvl5pPr marL="0" marR="0" lvl="4" indent="0" algn="l" rtl="0">
              <a:spcBef>
                <a:spcPts val="0"/>
              </a:spcBef>
              <a:spcAft>
                <a:spcPts val="0"/>
              </a:spcAft>
              <a:buNone/>
              <a:defRPr sz="1200" b="1">
                <a:solidFill>
                  <a:srgbClr val="000000"/>
                </a:solidFill>
                <a:latin typeface="Tahoma"/>
                <a:ea typeface="Tahoma"/>
                <a:cs typeface="Tahoma"/>
                <a:sym typeface="Tahoma"/>
              </a:defRPr>
            </a:lvl5pPr>
            <a:lvl6pPr marL="0" marR="0" lvl="5" indent="0" algn="l" rtl="0">
              <a:spcBef>
                <a:spcPts val="0"/>
              </a:spcBef>
              <a:spcAft>
                <a:spcPts val="0"/>
              </a:spcAft>
              <a:buNone/>
              <a:defRPr sz="1200" b="1">
                <a:solidFill>
                  <a:srgbClr val="000000"/>
                </a:solidFill>
                <a:latin typeface="Tahoma"/>
                <a:ea typeface="Tahoma"/>
                <a:cs typeface="Tahoma"/>
                <a:sym typeface="Tahoma"/>
              </a:defRPr>
            </a:lvl6pPr>
            <a:lvl7pPr marL="0" marR="0" lvl="6" indent="0" algn="l" rtl="0">
              <a:spcBef>
                <a:spcPts val="0"/>
              </a:spcBef>
              <a:spcAft>
                <a:spcPts val="0"/>
              </a:spcAft>
              <a:buNone/>
              <a:defRPr sz="1200" b="1">
                <a:solidFill>
                  <a:srgbClr val="000000"/>
                </a:solidFill>
                <a:latin typeface="Tahoma"/>
                <a:ea typeface="Tahoma"/>
                <a:cs typeface="Tahoma"/>
                <a:sym typeface="Tahoma"/>
              </a:defRPr>
            </a:lvl7pPr>
            <a:lvl8pPr marL="0" marR="0" lvl="7" indent="0" algn="l" rtl="0">
              <a:spcBef>
                <a:spcPts val="0"/>
              </a:spcBef>
              <a:spcAft>
                <a:spcPts val="0"/>
              </a:spcAft>
              <a:buNone/>
              <a:defRPr sz="1200" b="1">
                <a:solidFill>
                  <a:srgbClr val="000000"/>
                </a:solidFill>
                <a:latin typeface="Tahoma"/>
                <a:ea typeface="Tahoma"/>
                <a:cs typeface="Tahoma"/>
                <a:sym typeface="Tahoma"/>
              </a:defRPr>
            </a:lvl8pPr>
            <a:lvl9pPr marL="0" marR="0" lvl="8" indent="0" algn="l" rtl="0">
              <a:spcBef>
                <a:spcPts val="0"/>
              </a:spcBef>
              <a:spcAft>
                <a:spcPts val="0"/>
              </a:spcAft>
              <a:buNone/>
              <a:defRPr sz="1200" b="1">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3"/>
        <p:cNvGrpSpPr/>
        <p:nvPr/>
      </p:nvGrpSpPr>
      <p:grpSpPr>
        <a:xfrm>
          <a:off x="0" y="0"/>
          <a:ext cx="0" cy="0"/>
          <a:chOff x="0" y="0"/>
          <a:chExt cx="0" cy="0"/>
        </a:xfrm>
      </p:grpSpPr>
      <p:sp>
        <p:nvSpPr>
          <p:cNvPr id="904" name="Google Shape;904;p215"/>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Calibri"/>
              <a:buNone/>
              <a:defRPr sz="3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5" name="Google Shape;905;p2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270"/>
              </a:spcBef>
              <a:spcAft>
                <a:spcPts val="0"/>
              </a:spcAft>
              <a:buClr>
                <a:srgbClr val="888888"/>
              </a:buClr>
              <a:buSzPts val="1350"/>
              <a:buNone/>
              <a:defRPr sz="1350">
                <a:solidFill>
                  <a:srgbClr val="888888"/>
                </a:solidFill>
              </a:defRPr>
            </a:lvl2pPr>
            <a:lvl3pPr marL="1371600" lvl="2" indent="-228600" algn="l">
              <a:spcBef>
                <a:spcPts val="240"/>
              </a:spcBef>
              <a:spcAft>
                <a:spcPts val="0"/>
              </a:spcAft>
              <a:buClr>
                <a:srgbClr val="888888"/>
              </a:buClr>
              <a:buSzPts val="1200"/>
              <a:buNone/>
              <a:defRPr sz="1200">
                <a:solidFill>
                  <a:srgbClr val="888888"/>
                </a:solidFill>
              </a:defRPr>
            </a:lvl3pPr>
            <a:lvl4pPr marL="1828800" lvl="3" indent="-228600" algn="l">
              <a:spcBef>
                <a:spcPts val="210"/>
              </a:spcBef>
              <a:spcAft>
                <a:spcPts val="0"/>
              </a:spcAft>
              <a:buClr>
                <a:srgbClr val="888888"/>
              </a:buClr>
              <a:buSzPts val="1050"/>
              <a:buNone/>
              <a:defRPr sz="1050">
                <a:solidFill>
                  <a:srgbClr val="888888"/>
                </a:solidFill>
              </a:defRPr>
            </a:lvl4pPr>
            <a:lvl5pPr marL="2286000" lvl="4" indent="-228600" algn="l">
              <a:spcBef>
                <a:spcPts val="210"/>
              </a:spcBef>
              <a:spcAft>
                <a:spcPts val="0"/>
              </a:spcAft>
              <a:buClr>
                <a:srgbClr val="888888"/>
              </a:buClr>
              <a:buSzPts val="1050"/>
              <a:buNone/>
              <a:defRPr sz="1050">
                <a:solidFill>
                  <a:srgbClr val="888888"/>
                </a:solidFill>
              </a:defRPr>
            </a:lvl5pPr>
            <a:lvl6pPr marL="2743200" lvl="5" indent="-228600" algn="l">
              <a:spcBef>
                <a:spcPts val="210"/>
              </a:spcBef>
              <a:spcAft>
                <a:spcPts val="0"/>
              </a:spcAft>
              <a:buClr>
                <a:srgbClr val="888888"/>
              </a:buClr>
              <a:buSzPts val="1050"/>
              <a:buNone/>
              <a:defRPr sz="1050">
                <a:solidFill>
                  <a:srgbClr val="888888"/>
                </a:solidFill>
              </a:defRPr>
            </a:lvl6pPr>
            <a:lvl7pPr marL="3200400" lvl="6" indent="-228600" algn="l">
              <a:spcBef>
                <a:spcPts val="210"/>
              </a:spcBef>
              <a:spcAft>
                <a:spcPts val="0"/>
              </a:spcAft>
              <a:buClr>
                <a:srgbClr val="888888"/>
              </a:buClr>
              <a:buSzPts val="1050"/>
              <a:buNone/>
              <a:defRPr sz="1050">
                <a:solidFill>
                  <a:srgbClr val="888888"/>
                </a:solidFill>
              </a:defRPr>
            </a:lvl7pPr>
            <a:lvl8pPr marL="3657600" lvl="7" indent="-228600" algn="l">
              <a:spcBef>
                <a:spcPts val="210"/>
              </a:spcBef>
              <a:spcAft>
                <a:spcPts val="0"/>
              </a:spcAft>
              <a:buClr>
                <a:srgbClr val="888888"/>
              </a:buClr>
              <a:buSzPts val="1050"/>
              <a:buNone/>
              <a:defRPr sz="1050">
                <a:solidFill>
                  <a:srgbClr val="888888"/>
                </a:solidFill>
              </a:defRPr>
            </a:lvl8pPr>
            <a:lvl9pPr marL="4114800" lvl="8" indent="-228600" algn="l">
              <a:spcBef>
                <a:spcPts val="210"/>
              </a:spcBef>
              <a:spcAft>
                <a:spcPts val="0"/>
              </a:spcAft>
              <a:buClr>
                <a:srgbClr val="888888"/>
              </a:buClr>
              <a:buSzPts val="1050"/>
              <a:buNone/>
              <a:defRPr sz="1050">
                <a:solidFill>
                  <a:srgbClr val="888888"/>
                </a:solidFill>
              </a:defRPr>
            </a:lvl9pPr>
          </a:lstStyle>
          <a:p>
            <a:endParaRPr/>
          </a:p>
        </p:txBody>
      </p:sp>
      <p:sp>
        <p:nvSpPr>
          <p:cNvPr id="906" name="Google Shape;906;p21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7" name="Google Shape;907;p21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08" name="Google Shape;908;p21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9"/>
        <p:cNvGrpSpPr/>
        <p:nvPr/>
      </p:nvGrpSpPr>
      <p:grpSpPr>
        <a:xfrm>
          <a:off x="0" y="0"/>
          <a:ext cx="0" cy="0"/>
          <a:chOff x="0" y="0"/>
          <a:chExt cx="0" cy="0"/>
        </a:xfrm>
      </p:grpSpPr>
      <p:sp>
        <p:nvSpPr>
          <p:cNvPr id="910" name="Google Shape;910;p2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1" name="Google Shape;911;p216"/>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912" name="Google Shape;912;p216"/>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913" name="Google Shape;913;p21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14" name="Google Shape;914;p21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15" name="Google Shape;915;p21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6"/>
        <p:cNvGrpSpPr/>
        <p:nvPr/>
      </p:nvGrpSpPr>
      <p:grpSpPr>
        <a:xfrm>
          <a:off x="0" y="0"/>
          <a:ext cx="0" cy="0"/>
          <a:chOff x="0" y="0"/>
          <a:chExt cx="0" cy="0"/>
        </a:xfrm>
      </p:grpSpPr>
      <p:sp>
        <p:nvSpPr>
          <p:cNvPr id="917" name="Google Shape;917;p2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8" name="Google Shape;918;p2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919" name="Google Shape;919;p2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920" name="Google Shape;920;p217"/>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921" name="Google Shape;921;p217"/>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922" name="Google Shape;922;p21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3" name="Google Shape;923;p21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4" name="Google Shape;924;p21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5"/>
        <p:cNvGrpSpPr/>
        <p:nvPr/>
      </p:nvGrpSpPr>
      <p:grpSpPr>
        <a:xfrm>
          <a:off x="0" y="0"/>
          <a:ext cx="0" cy="0"/>
          <a:chOff x="0" y="0"/>
          <a:chExt cx="0" cy="0"/>
        </a:xfrm>
      </p:grpSpPr>
      <p:sp>
        <p:nvSpPr>
          <p:cNvPr id="926" name="Google Shape;926;p2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7" name="Google Shape;927;p21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8" name="Google Shape;928;p21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29" name="Google Shape;929;p21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0"/>
        <p:cNvGrpSpPr/>
        <p:nvPr/>
      </p:nvGrpSpPr>
      <p:grpSpPr>
        <a:xfrm>
          <a:off x="0" y="0"/>
          <a:ext cx="0" cy="0"/>
          <a:chOff x="0" y="0"/>
          <a:chExt cx="0" cy="0"/>
        </a:xfrm>
      </p:grpSpPr>
      <p:sp>
        <p:nvSpPr>
          <p:cNvPr id="931" name="Google Shape;931;p21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2" name="Google Shape;932;p21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3" name="Google Shape;933;p21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grpSp>
        <p:nvGrpSpPr>
          <p:cNvPr id="125" name="Google Shape;125;p111"/>
          <p:cNvGrpSpPr/>
          <p:nvPr/>
        </p:nvGrpSpPr>
        <p:grpSpPr>
          <a:xfrm>
            <a:off x="0" y="1295400"/>
            <a:ext cx="7010400" cy="46038"/>
            <a:chOff x="1905000" y="6553200"/>
            <a:chExt cx="7010400" cy="45719"/>
          </a:xfrm>
        </p:grpSpPr>
        <p:sp>
          <p:nvSpPr>
            <p:cNvPr id="126" name="Google Shape;126;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7" name="Google Shape;127;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8" name="Google Shape;128;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9" name="Google Shape;129;p111"/>
          <p:cNvGrpSpPr/>
          <p:nvPr/>
        </p:nvGrpSpPr>
        <p:grpSpPr>
          <a:xfrm>
            <a:off x="2133600" y="6553200"/>
            <a:ext cx="7010400" cy="46038"/>
            <a:chOff x="1905000" y="6553200"/>
            <a:chExt cx="7010400" cy="45719"/>
          </a:xfrm>
        </p:grpSpPr>
        <p:sp>
          <p:nvSpPr>
            <p:cNvPr id="130" name="Google Shape;130;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2" name="Google Shape;132;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3" name="Google Shape;133;p11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4" name="Google Shape;134;p1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5" name="Google Shape;135;p11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1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7" name="Google Shape;137;p11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8" name="Google Shape;138;p11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4"/>
        <p:cNvGrpSpPr/>
        <p:nvPr/>
      </p:nvGrpSpPr>
      <p:grpSpPr>
        <a:xfrm>
          <a:off x="0" y="0"/>
          <a:ext cx="0" cy="0"/>
          <a:chOff x="0" y="0"/>
          <a:chExt cx="0" cy="0"/>
        </a:xfrm>
      </p:grpSpPr>
      <p:sp>
        <p:nvSpPr>
          <p:cNvPr id="935" name="Google Shape;935;p220"/>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6" name="Google Shape;936;p220"/>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937" name="Google Shape;937;p220"/>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938" name="Google Shape;938;p22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9" name="Google Shape;939;p22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0" name="Google Shape;940;p22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1"/>
        <p:cNvGrpSpPr/>
        <p:nvPr/>
      </p:nvGrpSpPr>
      <p:grpSpPr>
        <a:xfrm>
          <a:off x="0" y="0"/>
          <a:ext cx="0" cy="0"/>
          <a:chOff x="0" y="0"/>
          <a:chExt cx="0" cy="0"/>
        </a:xfrm>
      </p:grpSpPr>
      <p:sp>
        <p:nvSpPr>
          <p:cNvPr id="942" name="Google Shape;942;p2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500"/>
              <a:buFont typeface="Calibri"/>
              <a:buNone/>
              <a:defRPr sz="15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3" name="Google Shape;943;p221"/>
          <p:cNvSpPr>
            <a:spLocks noGrp="1"/>
          </p:cNvSpPr>
          <p:nvPr>
            <p:ph type="pic" idx="2"/>
          </p:nvPr>
        </p:nvSpPr>
        <p:spPr>
          <a:xfrm>
            <a:off x="1792288" y="612775"/>
            <a:ext cx="5486400" cy="4114800"/>
          </a:xfrm>
          <a:prstGeom prst="rect">
            <a:avLst/>
          </a:prstGeom>
          <a:noFill/>
          <a:ln>
            <a:noFill/>
          </a:ln>
        </p:spPr>
      </p:sp>
      <p:sp>
        <p:nvSpPr>
          <p:cNvPr id="944" name="Google Shape;944;p2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945" name="Google Shape;945;p2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6" name="Google Shape;946;p2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7" name="Google Shape;947;p2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8"/>
        <p:cNvGrpSpPr/>
        <p:nvPr/>
      </p:nvGrpSpPr>
      <p:grpSpPr>
        <a:xfrm>
          <a:off x="0" y="0"/>
          <a:ext cx="0" cy="0"/>
          <a:chOff x="0" y="0"/>
          <a:chExt cx="0" cy="0"/>
        </a:xfrm>
      </p:grpSpPr>
      <p:sp>
        <p:nvSpPr>
          <p:cNvPr id="949" name="Google Shape;949;p2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0" name="Google Shape;950;p222"/>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1" name="Google Shape;951;p2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2" name="Google Shape;952;p2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3" name="Google Shape;953;p2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4"/>
        <p:cNvGrpSpPr/>
        <p:nvPr/>
      </p:nvGrpSpPr>
      <p:grpSpPr>
        <a:xfrm>
          <a:off x="0" y="0"/>
          <a:ext cx="0" cy="0"/>
          <a:chOff x="0" y="0"/>
          <a:chExt cx="0" cy="0"/>
        </a:xfrm>
      </p:grpSpPr>
      <p:sp>
        <p:nvSpPr>
          <p:cNvPr id="955" name="Google Shape;955;p223"/>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6" name="Google Shape;956;p223"/>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7" name="Google Shape;957;p2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8" name="Google Shape;958;p2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9" name="Google Shape;959;p2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a:solidFill>
                  <a:srgbClr val="000000"/>
                </a:solidFill>
                <a:latin typeface="Tahoma"/>
                <a:ea typeface="Tahoma"/>
                <a:cs typeface="Tahoma"/>
                <a:sym typeface="Tahoma"/>
              </a:defRPr>
            </a:lvl1pPr>
            <a:lvl2pPr marL="0" marR="0" lvl="1" indent="0" algn="l" rtl="0">
              <a:spcBef>
                <a:spcPts val="0"/>
              </a:spcBef>
              <a:spcAft>
                <a:spcPts val="0"/>
              </a:spcAft>
              <a:buNone/>
              <a:defRPr sz="1200">
                <a:solidFill>
                  <a:srgbClr val="000000"/>
                </a:solidFill>
                <a:latin typeface="Tahoma"/>
                <a:ea typeface="Tahoma"/>
                <a:cs typeface="Tahoma"/>
                <a:sym typeface="Tahoma"/>
              </a:defRPr>
            </a:lvl2pPr>
            <a:lvl3pPr marL="0" marR="0" lvl="2" indent="0" algn="l" rtl="0">
              <a:spcBef>
                <a:spcPts val="0"/>
              </a:spcBef>
              <a:spcAft>
                <a:spcPts val="0"/>
              </a:spcAft>
              <a:buNone/>
              <a:defRPr sz="1200">
                <a:solidFill>
                  <a:srgbClr val="000000"/>
                </a:solidFill>
                <a:latin typeface="Tahoma"/>
                <a:ea typeface="Tahoma"/>
                <a:cs typeface="Tahoma"/>
                <a:sym typeface="Tahoma"/>
              </a:defRPr>
            </a:lvl3pPr>
            <a:lvl4pPr marL="0" marR="0" lvl="3" indent="0" algn="l" rtl="0">
              <a:spcBef>
                <a:spcPts val="0"/>
              </a:spcBef>
              <a:spcAft>
                <a:spcPts val="0"/>
              </a:spcAft>
              <a:buNone/>
              <a:defRPr sz="1200">
                <a:solidFill>
                  <a:srgbClr val="000000"/>
                </a:solidFill>
                <a:latin typeface="Tahoma"/>
                <a:ea typeface="Tahoma"/>
                <a:cs typeface="Tahoma"/>
                <a:sym typeface="Tahoma"/>
              </a:defRPr>
            </a:lvl4pPr>
            <a:lvl5pPr marL="0" marR="0" lvl="4" indent="0" algn="l" rtl="0">
              <a:spcBef>
                <a:spcPts val="0"/>
              </a:spcBef>
              <a:spcAft>
                <a:spcPts val="0"/>
              </a:spcAft>
              <a:buNone/>
              <a:defRPr sz="1200">
                <a:solidFill>
                  <a:srgbClr val="000000"/>
                </a:solidFill>
                <a:latin typeface="Tahoma"/>
                <a:ea typeface="Tahoma"/>
                <a:cs typeface="Tahoma"/>
                <a:sym typeface="Tahoma"/>
              </a:defRPr>
            </a:lvl5pPr>
            <a:lvl6pPr marL="0" marR="0" lvl="5" indent="0" algn="l" rtl="0">
              <a:spcBef>
                <a:spcPts val="0"/>
              </a:spcBef>
              <a:spcAft>
                <a:spcPts val="0"/>
              </a:spcAft>
              <a:buNone/>
              <a:defRPr sz="1200">
                <a:solidFill>
                  <a:srgbClr val="000000"/>
                </a:solidFill>
                <a:latin typeface="Tahoma"/>
                <a:ea typeface="Tahoma"/>
                <a:cs typeface="Tahoma"/>
                <a:sym typeface="Tahoma"/>
              </a:defRPr>
            </a:lvl6pPr>
            <a:lvl7pPr marL="0" marR="0" lvl="6" indent="0" algn="l" rtl="0">
              <a:spcBef>
                <a:spcPts val="0"/>
              </a:spcBef>
              <a:spcAft>
                <a:spcPts val="0"/>
              </a:spcAft>
              <a:buNone/>
              <a:defRPr sz="1200">
                <a:solidFill>
                  <a:srgbClr val="000000"/>
                </a:solidFill>
                <a:latin typeface="Tahoma"/>
                <a:ea typeface="Tahoma"/>
                <a:cs typeface="Tahoma"/>
                <a:sym typeface="Tahoma"/>
              </a:defRPr>
            </a:lvl7pPr>
            <a:lvl8pPr marL="0" marR="0" lvl="7" indent="0" algn="l" rtl="0">
              <a:spcBef>
                <a:spcPts val="0"/>
              </a:spcBef>
              <a:spcAft>
                <a:spcPts val="0"/>
              </a:spcAft>
              <a:buNone/>
              <a:defRPr sz="1200">
                <a:solidFill>
                  <a:srgbClr val="000000"/>
                </a:solidFill>
                <a:latin typeface="Tahoma"/>
                <a:ea typeface="Tahoma"/>
                <a:cs typeface="Tahoma"/>
                <a:sym typeface="Tahoma"/>
              </a:defRPr>
            </a:lvl8pPr>
            <a:lvl9pPr marL="0" marR="0" lvl="8" indent="0" algn="l" rtl="0">
              <a:spcBef>
                <a:spcPts val="0"/>
              </a:spcBef>
              <a:spcAft>
                <a:spcPts val="0"/>
              </a:spcAft>
              <a:buNone/>
              <a:defRPr sz="1200">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60"/>
        <p:cNvGrpSpPr/>
        <p:nvPr/>
      </p:nvGrpSpPr>
      <p:grpSpPr>
        <a:xfrm>
          <a:off x="0" y="0"/>
          <a:ext cx="0" cy="0"/>
          <a:chOff x="0" y="0"/>
          <a:chExt cx="0" cy="0"/>
        </a:xfrm>
      </p:grpSpPr>
      <p:sp>
        <p:nvSpPr>
          <p:cNvPr id="961" name="Google Shape;961;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2" name="Google Shape;962;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3" name="Google Shape;963;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64" name="Google Shape;964;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65" name="Google Shape;965;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66" name="Google Shape;966;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967" name="Google Shape;967;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968" name="Google Shape;968;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Arial"/>
              <a:ea typeface="Arial"/>
              <a:cs typeface="Arial"/>
              <a:sym typeface="Arial"/>
            </a:endParaRPr>
          </a:p>
        </p:txBody>
      </p:sp>
      <p:sp>
        <p:nvSpPr>
          <p:cNvPr id="969" name="Google Shape;969;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0" name="Google Shape;970;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71" name="Google Shape;971;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pic>
        <p:nvPicPr>
          <p:cNvPr id="972" name="Google Shape;972;p224"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sp>
        <p:nvSpPr>
          <p:cNvPr id="973" name="Google Shape;973;p224"/>
          <p:cNvSpPr txBox="1"/>
          <p:nvPr/>
        </p:nvSpPr>
        <p:spPr>
          <a:xfrm>
            <a:off x="-76200" y="5257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a:p>
        </p:txBody>
      </p:sp>
      <p:sp>
        <p:nvSpPr>
          <p:cNvPr id="974" name="Google Shape;974;p224"/>
          <p:cNvSpPr txBox="1"/>
          <p:nvPr/>
        </p:nvSpPr>
        <p:spPr>
          <a:xfrm>
            <a:off x="152400" y="5667376"/>
            <a:ext cx="1905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Pilani Campus</a:t>
            </a:r>
            <a:endParaRPr/>
          </a:p>
        </p:txBody>
      </p:sp>
      <p:sp>
        <p:nvSpPr>
          <p:cNvPr id="975" name="Google Shape;975;p22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6" name="Google Shape;976;p22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77"/>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8"/>
        <p:cNvGrpSpPr/>
        <p:nvPr/>
      </p:nvGrpSpPr>
      <p:grpSpPr>
        <a:xfrm>
          <a:off x="0" y="0"/>
          <a:ext cx="0" cy="0"/>
          <a:chOff x="0" y="0"/>
          <a:chExt cx="0" cy="0"/>
        </a:xfrm>
      </p:grpSpPr>
      <p:sp>
        <p:nvSpPr>
          <p:cNvPr id="979" name="Google Shape;979;p22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980" name="Google Shape;980;p226"/>
          <p:cNvGrpSpPr/>
          <p:nvPr/>
        </p:nvGrpSpPr>
        <p:grpSpPr>
          <a:xfrm>
            <a:off x="2084388" y="6550027"/>
            <a:ext cx="7059612" cy="49213"/>
            <a:chOff x="2083888" y="6550671"/>
            <a:chExt cx="7060112" cy="48665"/>
          </a:xfrm>
        </p:grpSpPr>
        <p:sp>
          <p:nvSpPr>
            <p:cNvPr id="981" name="Google Shape;981;p22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2" name="Google Shape;982;p22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3" name="Google Shape;983;p22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984" name="Google Shape;984;p22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985" name="Google Shape;985;p226"/>
          <p:cNvGrpSpPr/>
          <p:nvPr/>
        </p:nvGrpSpPr>
        <p:grpSpPr>
          <a:xfrm>
            <a:off x="2133600" y="6553200"/>
            <a:ext cx="7010400" cy="46038"/>
            <a:chOff x="1905000" y="6553200"/>
            <a:chExt cx="7010400" cy="45719"/>
          </a:xfrm>
        </p:grpSpPr>
        <p:sp>
          <p:nvSpPr>
            <p:cNvPr id="986" name="Google Shape;986;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7" name="Google Shape;987;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88" name="Google Shape;988;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989" name="Google Shape;989;p226"/>
          <p:cNvGrpSpPr/>
          <p:nvPr/>
        </p:nvGrpSpPr>
        <p:grpSpPr>
          <a:xfrm>
            <a:off x="0" y="1295400"/>
            <a:ext cx="7010400" cy="46038"/>
            <a:chOff x="1905000" y="6553200"/>
            <a:chExt cx="7010400" cy="45719"/>
          </a:xfrm>
        </p:grpSpPr>
        <p:sp>
          <p:nvSpPr>
            <p:cNvPr id="990" name="Google Shape;990;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1" name="Google Shape;991;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2" name="Google Shape;992;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993" name="Google Shape;993;p22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4" name="Google Shape;994;p22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5"/>
        <p:cNvGrpSpPr/>
        <p:nvPr/>
      </p:nvGrpSpPr>
      <p:grpSpPr>
        <a:xfrm>
          <a:off x="0" y="0"/>
          <a:ext cx="0" cy="0"/>
          <a:chOff x="0" y="0"/>
          <a:chExt cx="0" cy="0"/>
        </a:xfrm>
      </p:grpSpPr>
      <p:sp>
        <p:nvSpPr>
          <p:cNvPr id="996" name="Google Shape;996;p22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997" name="Google Shape;997;p227"/>
          <p:cNvGrpSpPr/>
          <p:nvPr/>
        </p:nvGrpSpPr>
        <p:grpSpPr>
          <a:xfrm>
            <a:off x="2084388" y="6550027"/>
            <a:ext cx="7059612" cy="49213"/>
            <a:chOff x="2083888" y="6550671"/>
            <a:chExt cx="7060112" cy="48665"/>
          </a:xfrm>
        </p:grpSpPr>
        <p:sp>
          <p:nvSpPr>
            <p:cNvPr id="998" name="Google Shape;998;p22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999" name="Google Shape;999;p22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0" name="Google Shape;1000;p22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01" name="Google Shape;1001;p22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02" name="Google Shape;1002;p227"/>
          <p:cNvGrpSpPr/>
          <p:nvPr/>
        </p:nvGrpSpPr>
        <p:grpSpPr>
          <a:xfrm>
            <a:off x="2133600" y="6553200"/>
            <a:ext cx="7010400" cy="46038"/>
            <a:chOff x="1905000" y="6553200"/>
            <a:chExt cx="7010400" cy="45719"/>
          </a:xfrm>
        </p:grpSpPr>
        <p:sp>
          <p:nvSpPr>
            <p:cNvPr id="1003" name="Google Shape;1003;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4" name="Google Shape;1004;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5" name="Google Shape;1005;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06" name="Google Shape;1006;p227"/>
          <p:cNvGrpSpPr/>
          <p:nvPr/>
        </p:nvGrpSpPr>
        <p:grpSpPr>
          <a:xfrm>
            <a:off x="0" y="1295400"/>
            <a:ext cx="7010400" cy="46038"/>
            <a:chOff x="1905000" y="6553200"/>
            <a:chExt cx="7010400" cy="45719"/>
          </a:xfrm>
        </p:grpSpPr>
        <p:sp>
          <p:nvSpPr>
            <p:cNvPr id="1007" name="Google Shape;1007;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8" name="Google Shape;1008;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09" name="Google Shape;1009;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10" name="Google Shape;1010;p22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1" name="Google Shape;1011;p22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12"/>
        <p:cNvGrpSpPr/>
        <p:nvPr/>
      </p:nvGrpSpPr>
      <p:grpSpPr>
        <a:xfrm>
          <a:off x="0" y="0"/>
          <a:ext cx="0" cy="0"/>
          <a:chOff x="0" y="0"/>
          <a:chExt cx="0" cy="0"/>
        </a:xfrm>
      </p:grpSpPr>
      <p:sp>
        <p:nvSpPr>
          <p:cNvPr id="1013" name="Google Shape;1013;p228"/>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14" name="Google Shape;1014;p228"/>
          <p:cNvGrpSpPr/>
          <p:nvPr/>
        </p:nvGrpSpPr>
        <p:grpSpPr>
          <a:xfrm>
            <a:off x="2084388" y="6550027"/>
            <a:ext cx="7059612" cy="49213"/>
            <a:chOff x="2083888" y="6550671"/>
            <a:chExt cx="7060112" cy="48665"/>
          </a:xfrm>
        </p:grpSpPr>
        <p:sp>
          <p:nvSpPr>
            <p:cNvPr id="1015" name="Google Shape;1015;p2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6" name="Google Shape;1016;p2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17" name="Google Shape;1017;p2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18" name="Google Shape;1018;p228"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19" name="Google Shape;1019;p228"/>
          <p:cNvGrpSpPr/>
          <p:nvPr/>
        </p:nvGrpSpPr>
        <p:grpSpPr>
          <a:xfrm>
            <a:off x="2133600" y="6553200"/>
            <a:ext cx="7010400" cy="46038"/>
            <a:chOff x="1905000" y="6553200"/>
            <a:chExt cx="7010400" cy="45719"/>
          </a:xfrm>
        </p:grpSpPr>
        <p:sp>
          <p:nvSpPr>
            <p:cNvPr id="1020" name="Google Shape;1020;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1" name="Google Shape;1021;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2" name="Google Shape;1022;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23" name="Google Shape;1023;p228"/>
          <p:cNvGrpSpPr/>
          <p:nvPr/>
        </p:nvGrpSpPr>
        <p:grpSpPr>
          <a:xfrm>
            <a:off x="0" y="1295400"/>
            <a:ext cx="7010400" cy="46038"/>
            <a:chOff x="1905000" y="6553200"/>
            <a:chExt cx="7010400" cy="45719"/>
          </a:xfrm>
        </p:grpSpPr>
        <p:sp>
          <p:nvSpPr>
            <p:cNvPr id="1024" name="Google Shape;1024;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5" name="Google Shape;1025;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26" name="Google Shape;1026;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27" name="Google Shape;1027;p228"/>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8" name="Google Shape;1028;p22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029"/>
        <p:cNvGrpSpPr/>
        <p:nvPr/>
      </p:nvGrpSpPr>
      <p:grpSpPr>
        <a:xfrm>
          <a:off x="0" y="0"/>
          <a:ext cx="0" cy="0"/>
          <a:chOff x="0" y="0"/>
          <a:chExt cx="0" cy="0"/>
        </a:xfrm>
      </p:grpSpPr>
      <p:sp>
        <p:nvSpPr>
          <p:cNvPr id="1030" name="Google Shape;1030;p229"/>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1031" name="Google Shape;1031;p229"/>
          <p:cNvGrpSpPr/>
          <p:nvPr/>
        </p:nvGrpSpPr>
        <p:grpSpPr>
          <a:xfrm>
            <a:off x="2084388" y="6550027"/>
            <a:ext cx="7059612" cy="49213"/>
            <a:chOff x="2083888" y="6550671"/>
            <a:chExt cx="7060112" cy="48665"/>
          </a:xfrm>
        </p:grpSpPr>
        <p:sp>
          <p:nvSpPr>
            <p:cNvPr id="1032" name="Google Shape;1032;p22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3" name="Google Shape;1033;p22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4" name="Google Shape;1034;p22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1035" name="Google Shape;1035;p22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1036" name="Google Shape;1036;p229"/>
          <p:cNvGrpSpPr/>
          <p:nvPr/>
        </p:nvGrpSpPr>
        <p:grpSpPr>
          <a:xfrm>
            <a:off x="2133600" y="6553200"/>
            <a:ext cx="7010400" cy="46038"/>
            <a:chOff x="1905000" y="6553200"/>
            <a:chExt cx="7010400" cy="45719"/>
          </a:xfrm>
        </p:grpSpPr>
        <p:sp>
          <p:nvSpPr>
            <p:cNvPr id="1037" name="Google Shape;1037;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8" name="Google Shape;1038;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39" name="Google Shape;1039;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040" name="Google Shape;1040;p229"/>
          <p:cNvGrpSpPr/>
          <p:nvPr/>
        </p:nvGrpSpPr>
        <p:grpSpPr>
          <a:xfrm>
            <a:off x="0" y="1295400"/>
            <a:ext cx="7010400" cy="46038"/>
            <a:chOff x="1905000" y="6553200"/>
            <a:chExt cx="7010400" cy="45719"/>
          </a:xfrm>
        </p:grpSpPr>
        <p:sp>
          <p:nvSpPr>
            <p:cNvPr id="1041" name="Google Shape;1041;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2" name="Google Shape;1042;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043" name="Google Shape;1043;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
        <p:nvSpPr>
          <p:cNvPr id="1044" name="Google Shape;1044;p22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5" name="Google Shape;1045;p22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2700"/>
              <a:buNone/>
              <a:defRPr sz="27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 /><Relationship Id="rId13" Type="http://schemas.openxmlformats.org/officeDocument/2006/relationships/slideLayout" Target="../slideLayouts/slideLayout26.xml" /><Relationship Id="rId3" Type="http://schemas.openxmlformats.org/officeDocument/2006/relationships/slideLayout" Target="../slideLayouts/slideLayout16.xml" /><Relationship Id="rId7" Type="http://schemas.openxmlformats.org/officeDocument/2006/relationships/slideLayout" Target="../slideLayouts/slideLayout20.xml" /><Relationship Id="rId12" Type="http://schemas.openxmlformats.org/officeDocument/2006/relationships/slideLayout" Target="../slideLayouts/slideLayout25.xml" /><Relationship Id="rId2" Type="http://schemas.openxmlformats.org/officeDocument/2006/relationships/slideLayout" Target="../slideLayouts/slideLayout15.xml" /><Relationship Id="rId16" Type="http://schemas.openxmlformats.org/officeDocument/2006/relationships/image" Target="../media/image3.png" /><Relationship Id="rId1" Type="http://schemas.openxmlformats.org/officeDocument/2006/relationships/slideLayout" Target="../slideLayouts/slideLayout14.xml" /><Relationship Id="rId6" Type="http://schemas.openxmlformats.org/officeDocument/2006/relationships/slideLayout" Target="../slideLayouts/slideLayout19.xml" /><Relationship Id="rId11" Type="http://schemas.openxmlformats.org/officeDocument/2006/relationships/slideLayout" Target="../slideLayouts/slideLayout24.xml" /><Relationship Id="rId5" Type="http://schemas.openxmlformats.org/officeDocument/2006/relationships/slideLayout" Target="../slideLayouts/slideLayout18.xml" /><Relationship Id="rId15" Type="http://schemas.openxmlformats.org/officeDocument/2006/relationships/theme" Target="../theme/theme2.xml" /><Relationship Id="rId10" Type="http://schemas.openxmlformats.org/officeDocument/2006/relationships/slideLayout" Target="../slideLayouts/slideLayout23.xml" /><Relationship Id="rId4" Type="http://schemas.openxmlformats.org/officeDocument/2006/relationships/slideLayout" Target="../slideLayouts/slideLayout17.xml" /><Relationship Id="rId9" Type="http://schemas.openxmlformats.org/officeDocument/2006/relationships/slideLayout" Target="../slideLayouts/slideLayout22.xml" /><Relationship Id="rId14" Type="http://schemas.openxmlformats.org/officeDocument/2006/relationships/slideLayout" Target="../slideLayouts/slideLayout27.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 /><Relationship Id="rId13" Type="http://schemas.openxmlformats.org/officeDocument/2006/relationships/slideLayout" Target="../slideLayouts/slideLayout40.xml" /><Relationship Id="rId18" Type="http://schemas.openxmlformats.org/officeDocument/2006/relationships/slideLayout" Target="../slideLayouts/slideLayout45.xml" /><Relationship Id="rId26" Type="http://schemas.openxmlformats.org/officeDocument/2006/relationships/slideLayout" Target="../slideLayouts/slideLayout53.xml" /><Relationship Id="rId3" Type="http://schemas.openxmlformats.org/officeDocument/2006/relationships/slideLayout" Target="../slideLayouts/slideLayout30.xml" /><Relationship Id="rId21" Type="http://schemas.openxmlformats.org/officeDocument/2006/relationships/slideLayout" Target="../slideLayouts/slideLayout48.xml" /><Relationship Id="rId34" Type="http://schemas.openxmlformats.org/officeDocument/2006/relationships/slideLayout" Target="../slideLayouts/slideLayout61.xml" /><Relationship Id="rId7" Type="http://schemas.openxmlformats.org/officeDocument/2006/relationships/slideLayout" Target="../slideLayouts/slideLayout34.xml" /><Relationship Id="rId12" Type="http://schemas.openxmlformats.org/officeDocument/2006/relationships/slideLayout" Target="../slideLayouts/slideLayout39.xml" /><Relationship Id="rId17" Type="http://schemas.openxmlformats.org/officeDocument/2006/relationships/slideLayout" Target="../slideLayouts/slideLayout44.xml" /><Relationship Id="rId25" Type="http://schemas.openxmlformats.org/officeDocument/2006/relationships/slideLayout" Target="../slideLayouts/slideLayout52.xml" /><Relationship Id="rId33" Type="http://schemas.openxmlformats.org/officeDocument/2006/relationships/slideLayout" Target="../slideLayouts/slideLayout60.xml" /><Relationship Id="rId2" Type="http://schemas.openxmlformats.org/officeDocument/2006/relationships/slideLayout" Target="../slideLayouts/slideLayout29.xml" /><Relationship Id="rId16" Type="http://schemas.openxmlformats.org/officeDocument/2006/relationships/slideLayout" Target="../slideLayouts/slideLayout43.xml" /><Relationship Id="rId20" Type="http://schemas.openxmlformats.org/officeDocument/2006/relationships/slideLayout" Target="../slideLayouts/slideLayout47.xml" /><Relationship Id="rId29" Type="http://schemas.openxmlformats.org/officeDocument/2006/relationships/slideLayout" Target="../slideLayouts/slideLayout56.xml" /><Relationship Id="rId1" Type="http://schemas.openxmlformats.org/officeDocument/2006/relationships/slideLayout" Target="../slideLayouts/slideLayout28.xml" /><Relationship Id="rId6" Type="http://schemas.openxmlformats.org/officeDocument/2006/relationships/slideLayout" Target="../slideLayouts/slideLayout33.xml" /><Relationship Id="rId11" Type="http://schemas.openxmlformats.org/officeDocument/2006/relationships/slideLayout" Target="../slideLayouts/slideLayout38.xml" /><Relationship Id="rId24" Type="http://schemas.openxmlformats.org/officeDocument/2006/relationships/slideLayout" Target="../slideLayouts/slideLayout51.xml" /><Relationship Id="rId32" Type="http://schemas.openxmlformats.org/officeDocument/2006/relationships/slideLayout" Target="../slideLayouts/slideLayout59.xml" /><Relationship Id="rId37" Type="http://schemas.openxmlformats.org/officeDocument/2006/relationships/theme" Target="../theme/theme3.xml" /><Relationship Id="rId5" Type="http://schemas.openxmlformats.org/officeDocument/2006/relationships/slideLayout" Target="../slideLayouts/slideLayout32.xml" /><Relationship Id="rId15" Type="http://schemas.openxmlformats.org/officeDocument/2006/relationships/slideLayout" Target="../slideLayouts/slideLayout42.xml" /><Relationship Id="rId23" Type="http://schemas.openxmlformats.org/officeDocument/2006/relationships/slideLayout" Target="../slideLayouts/slideLayout50.xml" /><Relationship Id="rId28" Type="http://schemas.openxmlformats.org/officeDocument/2006/relationships/slideLayout" Target="../slideLayouts/slideLayout55.xml" /><Relationship Id="rId36" Type="http://schemas.openxmlformats.org/officeDocument/2006/relationships/slideLayout" Target="../slideLayouts/slideLayout63.xml" /><Relationship Id="rId10" Type="http://schemas.openxmlformats.org/officeDocument/2006/relationships/slideLayout" Target="../slideLayouts/slideLayout37.xml" /><Relationship Id="rId19" Type="http://schemas.openxmlformats.org/officeDocument/2006/relationships/slideLayout" Target="../slideLayouts/slideLayout46.xml" /><Relationship Id="rId31" Type="http://schemas.openxmlformats.org/officeDocument/2006/relationships/slideLayout" Target="../slideLayouts/slideLayout58.xml" /><Relationship Id="rId4" Type="http://schemas.openxmlformats.org/officeDocument/2006/relationships/slideLayout" Target="../slideLayouts/slideLayout31.xml" /><Relationship Id="rId9" Type="http://schemas.openxmlformats.org/officeDocument/2006/relationships/slideLayout" Target="../slideLayouts/slideLayout36.xml" /><Relationship Id="rId14" Type="http://schemas.openxmlformats.org/officeDocument/2006/relationships/slideLayout" Target="../slideLayouts/slideLayout41.xml" /><Relationship Id="rId22" Type="http://schemas.openxmlformats.org/officeDocument/2006/relationships/slideLayout" Target="../slideLayouts/slideLayout49.xml" /><Relationship Id="rId27" Type="http://schemas.openxmlformats.org/officeDocument/2006/relationships/slideLayout" Target="../slideLayouts/slideLayout54.xml" /><Relationship Id="rId30" Type="http://schemas.openxmlformats.org/officeDocument/2006/relationships/slideLayout" Target="../slideLayouts/slideLayout57.xml" /><Relationship Id="rId35" Type="http://schemas.openxmlformats.org/officeDocument/2006/relationships/slideLayout" Target="../slideLayouts/slideLayout62.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 /><Relationship Id="rId13" Type="http://schemas.openxmlformats.org/officeDocument/2006/relationships/slideLayout" Target="../slideLayouts/slideLayout76.xml" /><Relationship Id="rId3" Type="http://schemas.openxmlformats.org/officeDocument/2006/relationships/slideLayout" Target="../slideLayouts/slideLayout66.xml" /><Relationship Id="rId7" Type="http://schemas.openxmlformats.org/officeDocument/2006/relationships/slideLayout" Target="../slideLayouts/slideLayout70.xml" /><Relationship Id="rId12" Type="http://schemas.openxmlformats.org/officeDocument/2006/relationships/slideLayout" Target="../slideLayouts/slideLayout75.xml" /><Relationship Id="rId17" Type="http://schemas.openxmlformats.org/officeDocument/2006/relationships/image" Target="../media/image3.png" /><Relationship Id="rId2" Type="http://schemas.openxmlformats.org/officeDocument/2006/relationships/slideLayout" Target="../slideLayouts/slideLayout65.xml" /><Relationship Id="rId16" Type="http://schemas.openxmlformats.org/officeDocument/2006/relationships/theme" Target="../theme/theme4.xml" /><Relationship Id="rId1" Type="http://schemas.openxmlformats.org/officeDocument/2006/relationships/slideLayout" Target="../slideLayouts/slideLayout64.xml" /><Relationship Id="rId6" Type="http://schemas.openxmlformats.org/officeDocument/2006/relationships/slideLayout" Target="../slideLayouts/slideLayout69.xml" /><Relationship Id="rId11" Type="http://schemas.openxmlformats.org/officeDocument/2006/relationships/slideLayout" Target="../slideLayouts/slideLayout74.xml" /><Relationship Id="rId5" Type="http://schemas.openxmlformats.org/officeDocument/2006/relationships/slideLayout" Target="../slideLayouts/slideLayout68.xml" /><Relationship Id="rId15" Type="http://schemas.openxmlformats.org/officeDocument/2006/relationships/slideLayout" Target="../slideLayouts/slideLayout78.xml" /><Relationship Id="rId10" Type="http://schemas.openxmlformats.org/officeDocument/2006/relationships/slideLayout" Target="../slideLayouts/slideLayout73.xml" /><Relationship Id="rId4" Type="http://schemas.openxmlformats.org/officeDocument/2006/relationships/slideLayout" Target="../slideLayouts/slideLayout67.xml" /><Relationship Id="rId9" Type="http://schemas.openxmlformats.org/officeDocument/2006/relationships/slideLayout" Target="../slideLayouts/slideLayout72.xml" /><Relationship Id="rId14" Type="http://schemas.openxmlformats.org/officeDocument/2006/relationships/slideLayout" Target="../slideLayouts/slideLayout77.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 /><Relationship Id="rId13" Type="http://schemas.openxmlformats.org/officeDocument/2006/relationships/slideLayout" Target="../slideLayouts/slideLayout91.xml" /><Relationship Id="rId18" Type="http://schemas.openxmlformats.org/officeDocument/2006/relationships/slideLayout" Target="../slideLayouts/slideLayout96.xml" /><Relationship Id="rId26" Type="http://schemas.openxmlformats.org/officeDocument/2006/relationships/slideLayout" Target="../slideLayouts/slideLayout104.xml" /><Relationship Id="rId3" Type="http://schemas.openxmlformats.org/officeDocument/2006/relationships/slideLayout" Target="../slideLayouts/slideLayout81.xml" /><Relationship Id="rId21" Type="http://schemas.openxmlformats.org/officeDocument/2006/relationships/slideLayout" Target="../slideLayouts/slideLayout99.xml" /><Relationship Id="rId34" Type="http://schemas.openxmlformats.org/officeDocument/2006/relationships/slideLayout" Target="../slideLayouts/slideLayout112.xml" /><Relationship Id="rId7" Type="http://schemas.openxmlformats.org/officeDocument/2006/relationships/slideLayout" Target="../slideLayouts/slideLayout85.xml" /><Relationship Id="rId12" Type="http://schemas.openxmlformats.org/officeDocument/2006/relationships/slideLayout" Target="../slideLayouts/slideLayout90.xml" /><Relationship Id="rId17" Type="http://schemas.openxmlformats.org/officeDocument/2006/relationships/slideLayout" Target="../slideLayouts/slideLayout95.xml" /><Relationship Id="rId25" Type="http://schemas.openxmlformats.org/officeDocument/2006/relationships/slideLayout" Target="../slideLayouts/slideLayout103.xml" /><Relationship Id="rId33" Type="http://schemas.openxmlformats.org/officeDocument/2006/relationships/slideLayout" Target="../slideLayouts/slideLayout111.xml" /><Relationship Id="rId2" Type="http://schemas.openxmlformats.org/officeDocument/2006/relationships/slideLayout" Target="../slideLayouts/slideLayout80.xml" /><Relationship Id="rId16" Type="http://schemas.openxmlformats.org/officeDocument/2006/relationships/slideLayout" Target="../slideLayouts/slideLayout94.xml" /><Relationship Id="rId20" Type="http://schemas.openxmlformats.org/officeDocument/2006/relationships/slideLayout" Target="../slideLayouts/slideLayout98.xml" /><Relationship Id="rId29" Type="http://schemas.openxmlformats.org/officeDocument/2006/relationships/slideLayout" Target="../slideLayouts/slideLayout107.xml" /><Relationship Id="rId1" Type="http://schemas.openxmlformats.org/officeDocument/2006/relationships/slideLayout" Target="../slideLayouts/slideLayout79.xml" /><Relationship Id="rId6" Type="http://schemas.openxmlformats.org/officeDocument/2006/relationships/slideLayout" Target="../slideLayouts/slideLayout84.xml" /><Relationship Id="rId11" Type="http://schemas.openxmlformats.org/officeDocument/2006/relationships/slideLayout" Target="../slideLayouts/slideLayout89.xml" /><Relationship Id="rId24" Type="http://schemas.openxmlformats.org/officeDocument/2006/relationships/slideLayout" Target="../slideLayouts/slideLayout102.xml" /><Relationship Id="rId32" Type="http://schemas.openxmlformats.org/officeDocument/2006/relationships/slideLayout" Target="../slideLayouts/slideLayout110.xml" /><Relationship Id="rId37" Type="http://schemas.openxmlformats.org/officeDocument/2006/relationships/image" Target="../media/image3.png" /><Relationship Id="rId5" Type="http://schemas.openxmlformats.org/officeDocument/2006/relationships/slideLayout" Target="../slideLayouts/slideLayout83.xml" /><Relationship Id="rId15" Type="http://schemas.openxmlformats.org/officeDocument/2006/relationships/slideLayout" Target="../slideLayouts/slideLayout93.xml" /><Relationship Id="rId23" Type="http://schemas.openxmlformats.org/officeDocument/2006/relationships/slideLayout" Target="../slideLayouts/slideLayout101.xml" /><Relationship Id="rId28" Type="http://schemas.openxmlformats.org/officeDocument/2006/relationships/slideLayout" Target="../slideLayouts/slideLayout106.xml" /><Relationship Id="rId36" Type="http://schemas.openxmlformats.org/officeDocument/2006/relationships/theme" Target="../theme/theme5.xml" /><Relationship Id="rId10" Type="http://schemas.openxmlformats.org/officeDocument/2006/relationships/slideLayout" Target="../slideLayouts/slideLayout88.xml" /><Relationship Id="rId19" Type="http://schemas.openxmlformats.org/officeDocument/2006/relationships/slideLayout" Target="../slideLayouts/slideLayout97.xml" /><Relationship Id="rId31" Type="http://schemas.openxmlformats.org/officeDocument/2006/relationships/slideLayout" Target="../slideLayouts/slideLayout109.xml" /><Relationship Id="rId4" Type="http://schemas.openxmlformats.org/officeDocument/2006/relationships/slideLayout" Target="../slideLayouts/slideLayout82.xml" /><Relationship Id="rId9" Type="http://schemas.openxmlformats.org/officeDocument/2006/relationships/slideLayout" Target="../slideLayouts/slideLayout87.xml" /><Relationship Id="rId14" Type="http://schemas.openxmlformats.org/officeDocument/2006/relationships/slideLayout" Target="../slideLayouts/slideLayout92.xml" /><Relationship Id="rId22" Type="http://schemas.openxmlformats.org/officeDocument/2006/relationships/slideLayout" Target="../slideLayouts/slideLayout100.xml" /><Relationship Id="rId27" Type="http://schemas.openxmlformats.org/officeDocument/2006/relationships/slideLayout" Target="../slideLayouts/slideLayout105.xml" /><Relationship Id="rId30" Type="http://schemas.openxmlformats.org/officeDocument/2006/relationships/slideLayout" Target="../slideLayouts/slideLayout108.xml" /><Relationship Id="rId35" Type="http://schemas.openxmlformats.org/officeDocument/2006/relationships/slideLayout" Target="../slideLayouts/slideLayout113.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 /><Relationship Id="rId13" Type="http://schemas.openxmlformats.org/officeDocument/2006/relationships/slideLayout" Target="../slideLayouts/slideLayout126.xml" /><Relationship Id="rId18" Type="http://schemas.openxmlformats.org/officeDocument/2006/relationships/slideLayout" Target="../slideLayouts/slideLayout131.xml" /><Relationship Id="rId26" Type="http://schemas.openxmlformats.org/officeDocument/2006/relationships/slideLayout" Target="../slideLayouts/slideLayout139.xml" /><Relationship Id="rId3" Type="http://schemas.openxmlformats.org/officeDocument/2006/relationships/slideLayout" Target="../slideLayouts/slideLayout116.xml" /><Relationship Id="rId21" Type="http://schemas.openxmlformats.org/officeDocument/2006/relationships/slideLayout" Target="../slideLayouts/slideLayout134.xml" /><Relationship Id="rId34" Type="http://schemas.openxmlformats.org/officeDocument/2006/relationships/slideLayout" Target="../slideLayouts/slideLayout147.xml" /><Relationship Id="rId7" Type="http://schemas.openxmlformats.org/officeDocument/2006/relationships/slideLayout" Target="../slideLayouts/slideLayout120.xml" /><Relationship Id="rId12" Type="http://schemas.openxmlformats.org/officeDocument/2006/relationships/slideLayout" Target="../slideLayouts/slideLayout125.xml" /><Relationship Id="rId17" Type="http://schemas.openxmlformats.org/officeDocument/2006/relationships/slideLayout" Target="../slideLayouts/slideLayout130.xml" /><Relationship Id="rId25" Type="http://schemas.openxmlformats.org/officeDocument/2006/relationships/slideLayout" Target="../slideLayouts/slideLayout138.xml" /><Relationship Id="rId33" Type="http://schemas.openxmlformats.org/officeDocument/2006/relationships/slideLayout" Target="../slideLayouts/slideLayout146.xml" /><Relationship Id="rId2" Type="http://schemas.openxmlformats.org/officeDocument/2006/relationships/slideLayout" Target="../slideLayouts/slideLayout115.xml" /><Relationship Id="rId16" Type="http://schemas.openxmlformats.org/officeDocument/2006/relationships/slideLayout" Target="../slideLayouts/slideLayout129.xml" /><Relationship Id="rId20" Type="http://schemas.openxmlformats.org/officeDocument/2006/relationships/slideLayout" Target="../slideLayouts/slideLayout133.xml" /><Relationship Id="rId29" Type="http://schemas.openxmlformats.org/officeDocument/2006/relationships/slideLayout" Target="../slideLayouts/slideLayout142.xml" /><Relationship Id="rId1" Type="http://schemas.openxmlformats.org/officeDocument/2006/relationships/slideLayout" Target="../slideLayouts/slideLayout114.xml" /><Relationship Id="rId6" Type="http://schemas.openxmlformats.org/officeDocument/2006/relationships/slideLayout" Target="../slideLayouts/slideLayout119.xml" /><Relationship Id="rId11" Type="http://schemas.openxmlformats.org/officeDocument/2006/relationships/slideLayout" Target="../slideLayouts/slideLayout124.xml" /><Relationship Id="rId24" Type="http://schemas.openxmlformats.org/officeDocument/2006/relationships/slideLayout" Target="../slideLayouts/slideLayout137.xml" /><Relationship Id="rId32" Type="http://schemas.openxmlformats.org/officeDocument/2006/relationships/slideLayout" Target="../slideLayouts/slideLayout145.xml" /><Relationship Id="rId5" Type="http://schemas.openxmlformats.org/officeDocument/2006/relationships/slideLayout" Target="../slideLayouts/slideLayout118.xml" /><Relationship Id="rId15" Type="http://schemas.openxmlformats.org/officeDocument/2006/relationships/slideLayout" Target="../slideLayouts/slideLayout128.xml" /><Relationship Id="rId23" Type="http://schemas.openxmlformats.org/officeDocument/2006/relationships/slideLayout" Target="../slideLayouts/slideLayout136.xml" /><Relationship Id="rId28" Type="http://schemas.openxmlformats.org/officeDocument/2006/relationships/slideLayout" Target="../slideLayouts/slideLayout141.xml" /><Relationship Id="rId36" Type="http://schemas.openxmlformats.org/officeDocument/2006/relationships/image" Target="../media/image3.png" /><Relationship Id="rId10" Type="http://schemas.openxmlformats.org/officeDocument/2006/relationships/slideLayout" Target="../slideLayouts/slideLayout123.xml" /><Relationship Id="rId19" Type="http://schemas.openxmlformats.org/officeDocument/2006/relationships/slideLayout" Target="../slideLayouts/slideLayout132.xml" /><Relationship Id="rId31" Type="http://schemas.openxmlformats.org/officeDocument/2006/relationships/slideLayout" Target="../slideLayouts/slideLayout144.xml" /><Relationship Id="rId4" Type="http://schemas.openxmlformats.org/officeDocument/2006/relationships/slideLayout" Target="../slideLayouts/slideLayout117.xml" /><Relationship Id="rId9" Type="http://schemas.openxmlformats.org/officeDocument/2006/relationships/slideLayout" Target="../slideLayouts/slideLayout122.xml" /><Relationship Id="rId14" Type="http://schemas.openxmlformats.org/officeDocument/2006/relationships/slideLayout" Target="../slideLayouts/slideLayout127.xml" /><Relationship Id="rId22" Type="http://schemas.openxmlformats.org/officeDocument/2006/relationships/slideLayout" Target="../slideLayouts/slideLayout135.xml" /><Relationship Id="rId27" Type="http://schemas.openxmlformats.org/officeDocument/2006/relationships/slideLayout" Target="../slideLayouts/slideLayout140.xml" /><Relationship Id="rId30" Type="http://schemas.openxmlformats.org/officeDocument/2006/relationships/slideLayout" Target="../slideLayouts/slideLayout143.xml" /><Relationship Id="rId35" Type="http://schemas.openxmlformats.org/officeDocument/2006/relationships/theme" Target="../theme/theme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5.xml" /><Relationship Id="rId13" Type="http://schemas.openxmlformats.org/officeDocument/2006/relationships/slideLayout" Target="../slideLayouts/slideLayout160.xml" /><Relationship Id="rId3" Type="http://schemas.openxmlformats.org/officeDocument/2006/relationships/slideLayout" Target="../slideLayouts/slideLayout150.xml" /><Relationship Id="rId7" Type="http://schemas.openxmlformats.org/officeDocument/2006/relationships/slideLayout" Target="../slideLayouts/slideLayout154.xml" /><Relationship Id="rId12" Type="http://schemas.openxmlformats.org/officeDocument/2006/relationships/slideLayout" Target="../slideLayouts/slideLayout159.xml" /><Relationship Id="rId2" Type="http://schemas.openxmlformats.org/officeDocument/2006/relationships/slideLayout" Target="../slideLayouts/slideLayout149.xml" /><Relationship Id="rId16" Type="http://schemas.openxmlformats.org/officeDocument/2006/relationships/image" Target="../media/image3.png" /><Relationship Id="rId1" Type="http://schemas.openxmlformats.org/officeDocument/2006/relationships/slideLayout" Target="../slideLayouts/slideLayout148.xml" /><Relationship Id="rId6" Type="http://schemas.openxmlformats.org/officeDocument/2006/relationships/slideLayout" Target="../slideLayouts/slideLayout153.xml" /><Relationship Id="rId11" Type="http://schemas.openxmlformats.org/officeDocument/2006/relationships/slideLayout" Target="../slideLayouts/slideLayout158.xml" /><Relationship Id="rId5" Type="http://schemas.openxmlformats.org/officeDocument/2006/relationships/slideLayout" Target="../slideLayouts/slideLayout152.xml" /><Relationship Id="rId15" Type="http://schemas.openxmlformats.org/officeDocument/2006/relationships/theme" Target="../theme/theme7.xml" /><Relationship Id="rId10" Type="http://schemas.openxmlformats.org/officeDocument/2006/relationships/slideLayout" Target="../slideLayouts/slideLayout157.xml" /><Relationship Id="rId4" Type="http://schemas.openxmlformats.org/officeDocument/2006/relationships/slideLayout" Target="../slideLayouts/slideLayout151.xml" /><Relationship Id="rId9" Type="http://schemas.openxmlformats.org/officeDocument/2006/relationships/slideLayout" Target="../slideLayouts/slideLayout156.xml" /><Relationship Id="rId14" Type="http://schemas.openxmlformats.org/officeDocument/2006/relationships/slideLayout" Target="../slideLayouts/slideLayout161.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 /><Relationship Id="rId13" Type="http://schemas.openxmlformats.org/officeDocument/2006/relationships/slideLayout" Target="../slideLayouts/slideLayout174.xml" /><Relationship Id="rId3" Type="http://schemas.openxmlformats.org/officeDocument/2006/relationships/slideLayout" Target="../slideLayouts/slideLayout164.xml" /><Relationship Id="rId7" Type="http://schemas.openxmlformats.org/officeDocument/2006/relationships/slideLayout" Target="../slideLayouts/slideLayout168.xml" /><Relationship Id="rId12" Type="http://schemas.openxmlformats.org/officeDocument/2006/relationships/slideLayout" Target="../slideLayouts/slideLayout173.xml" /><Relationship Id="rId2" Type="http://schemas.openxmlformats.org/officeDocument/2006/relationships/slideLayout" Target="../slideLayouts/slideLayout163.xml" /><Relationship Id="rId1" Type="http://schemas.openxmlformats.org/officeDocument/2006/relationships/slideLayout" Target="../slideLayouts/slideLayout162.xml" /><Relationship Id="rId6" Type="http://schemas.openxmlformats.org/officeDocument/2006/relationships/slideLayout" Target="../slideLayouts/slideLayout167.xml" /><Relationship Id="rId11" Type="http://schemas.openxmlformats.org/officeDocument/2006/relationships/slideLayout" Target="../slideLayouts/slideLayout172.xml" /><Relationship Id="rId5" Type="http://schemas.openxmlformats.org/officeDocument/2006/relationships/slideLayout" Target="../slideLayouts/slideLayout166.xml" /><Relationship Id="rId15" Type="http://schemas.openxmlformats.org/officeDocument/2006/relationships/image" Target="../media/image3.png" /><Relationship Id="rId10" Type="http://schemas.openxmlformats.org/officeDocument/2006/relationships/slideLayout" Target="../slideLayouts/slideLayout171.xml" /><Relationship Id="rId4" Type="http://schemas.openxmlformats.org/officeDocument/2006/relationships/slideLayout" Target="../slideLayouts/slideLayout165.xml" /><Relationship Id="rId9" Type="http://schemas.openxmlformats.org/officeDocument/2006/relationships/slideLayout" Target="../slideLayouts/slideLayout170.xml" /><Relationship Id="rId14" Type="http://schemas.openxmlformats.org/officeDocument/2006/relationships/theme" Target="../theme/theme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 name="Google Shape;13;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4" name="Google Shape;14;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Google Shape;177;p6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178" name="Google Shape;178;p68" descr="Picture 7.png"/>
          <p:cNvPicPr preferRelativeResize="0"/>
          <p:nvPr/>
        </p:nvPicPr>
        <p:blipFill rotWithShape="1">
          <a:blip r:embed="rId16">
            <a:alphaModFix/>
          </a:blip>
          <a:srcRect l="1923" b="5335"/>
          <a:stretch/>
        </p:blipFill>
        <p:spPr>
          <a:xfrm>
            <a:off x="6629400" y="-1"/>
            <a:ext cx="2193193" cy="692697"/>
          </a:xfrm>
          <a:prstGeom prst="rect">
            <a:avLst/>
          </a:prstGeom>
          <a:noFill/>
          <a:ln>
            <a:noFill/>
          </a:ln>
        </p:spPr>
      </p:pic>
      <p:grpSp>
        <p:nvGrpSpPr>
          <p:cNvPr id="179" name="Google Shape;179;p68"/>
          <p:cNvGrpSpPr/>
          <p:nvPr/>
        </p:nvGrpSpPr>
        <p:grpSpPr>
          <a:xfrm>
            <a:off x="2133600" y="6553200"/>
            <a:ext cx="7010400" cy="45719"/>
            <a:chOff x="1905000" y="6553200"/>
            <a:chExt cx="7010400" cy="45719"/>
          </a:xfrm>
        </p:grpSpPr>
        <p:sp>
          <p:nvSpPr>
            <p:cNvPr id="180" name="Google Shape;180;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1" name="Google Shape;181;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2" name="Google Shape;182;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183" name="Google Shape;183;p68"/>
          <p:cNvGrpSpPr/>
          <p:nvPr/>
        </p:nvGrpSpPr>
        <p:grpSpPr>
          <a:xfrm>
            <a:off x="0" y="1295400"/>
            <a:ext cx="7010400" cy="45719"/>
            <a:chOff x="1905000" y="6553200"/>
            <a:chExt cx="7010400" cy="45719"/>
          </a:xfrm>
        </p:grpSpPr>
        <p:sp>
          <p:nvSpPr>
            <p:cNvPr id="184" name="Google Shape;184;p6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5" name="Google Shape;185;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186" name="Google Shape;186;p6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284" name="Google Shape;284;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8"/>
        <p:cNvGrpSpPr/>
        <p:nvPr/>
      </p:nvGrpSpPr>
      <p:grpSpPr>
        <a:xfrm>
          <a:off x="0" y="0"/>
          <a:ext cx="0" cy="0"/>
          <a:chOff x="0" y="0"/>
          <a:chExt cx="0" cy="0"/>
        </a:xfrm>
      </p:grpSpPr>
      <p:sp>
        <p:nvSpPr>
          <p:cNvPr id="719" name="Google Shape;719;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0" name="Google Shape;720;p7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721" name="Google Shape;721;p73" descr="Picture 7.png"/>
          <p:cNvPicPr preferRelativeResize="0"/>
          <p:nvPr/>
        </p:nvPicPr>
        <p:blipFill rotWithShape="1">
          <a:blip r:embed="rId17">
            <a:alphaModFix/>
          </a:blip>
          <a:srcRect l="1923" b="5335"/>
          <a:stretch/>
        </p:blipFill>
        <p:spPr>
          <a:xfrm>
            <a:off x="6629400" y="0"/>
            <a:ext cx="2193925" cy="692150"/>
          </a:xfrm>
          <a:prstGeom prst="rect">
            <a:avLst/>
          </a:prstGeom>
          <a:noFill/>
          <a:ln>
            <a:noFill/>
          </a:ln>
        </p:spPr>
      </p:pic>
      <p:grpSp>
        <p:nvGrpSpPr>
          <p:cNvPr id="722" name="Google Shape;722;p73"/>
          <p:cNvGrpSpPr/>
          <p:nvPr/>
        </p:nvGrpSpPr>
        <p:grpSpPr>
          <a:xfrm>
            <a:off x="2133600" y="6553200"/>
            <a:ext cx="7010400" cy="46038"/>
            <a:chOff x="1905000" y="6553200"/>
            <a:chExt cx="7010400" cy="45719"/>
          </a:xfrm>
        </p:grpSpPr>
        <p:sp>
          <p:nvSpPr>
            <p:cNvPr id="723" name="Google Shape;723;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4" name="Google Shape;724;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5" name="Google Shape;725;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26" name="Google Shape;726;p73"/>
          <p:cNvGrpSpPr/>
          <p:nvPr/>
        </p:nvGrpSpPr>
        <p:grpSpPr>
          <a:xfrm>
            <a:off x="0" y="1295400"/>
            <a:ext cx="7010400" cy="46038"/>
            <a:chOff x="1905000" y="6553200"/>
            <a:chExt cx="7010400" cy="45719"/>
          </a:xfrm>
        </p:grpSpPr>
        <p:sp>
          <p:nvSpPr>
            <p:cNvPr id="727" name="Google Shape;727;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8" name="Google Shape;728;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9" name="Google Shape;729;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7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52" name="Google Shape;852;p76"/>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pic>
        <p:nvPicPr>
          <p:cNvPr id="853" name="Google Shape;853;p76" descr="Picture 7.png"/>
          <p:cNvPicPr preferRelativeResize="0"/>
          <p:nvPr/>
        </p:nvPicPr>
        <p:blipFill rotWithShape="1">
          <a:blip r:embed="rId37">
            <a:alphaModFix/>
          </a:blip>
          <a:srcRect l="1923" b="5335"/>
          <a:stretch/>
        </p:blipFill>
        <p:spPr>
          <a:xfrm>
            <a:off x="6629401" y="-1"/>
            <a:ext cx="2193193" cy="692697"/>
          </a:xfrm>
          <a:prstGeom prst="rect">
            <a:avLst/>
          </a:prstGeom>
          <a:noFill/>
          <a:ln>
            <a:noFill/>
          </a:ln>
        </p:spPr>
      </p:pic>
      <p:grpSp>
        <p:nvGrpSpPr>
          <p:cNvPr id="854" name="Google Shape;854;p76"/>
          <p:cNvGrpSpPr/>
          <p:nvPr/>
        </p:nvGrpSpPr>
        <p:grpSpPr>
          <a:xfrm>
            <a:off x="2133600" y="6553202"/>
            <a:ext cx="7010400" cy="45719"/>
            <a:chOff x="1905000" y="6553200"/>
            <a:chExt cx="7010400" cy="45719"/>
          </a:xfrm>
        </p:grpSpPr>
        <p:sp>
          <p:nvSpPr>
            <p:cNvPr id="855" name="Google Shape;855;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6" name="Google Shape;85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57" name="Google Shape;857;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858" name="Google Shape;858;p76"/>
          <p:cNvGrpSpPr/>
          <p:nvPr/>
        </p:nvGrpSpPr>
        <p:grpSpPr>
          <a:xfrm>
            <a:off x="0" y="1295402"/>
            <a:ext cx="7010400" cy="45719"/>
            <a:chOff x="1905000" y="6553200"/>
            <a:chExt cx="7010400" cy="45719"/>
          </a:xfrm>
        </p:grpSpPr>
        <p:sp>
          <p:nvSpPr>
            <p:cNvPr id="859" name="Google Shape;859;p7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0" name="Google Shape;86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861" name="Google Shape;861;p7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4"/>
        <p:cNvGrpSpPr/>
        <p:nvPr/>
      </p:nvGrpSpPr>
      <p:grpSpPr>
        <a:xfrm>
          <a:off x="0" y="0"/>
          <a:ext cx="0" cy="0"/>
          <a:chOff x="0" y="0"/>
          <a:chExt cx="0" cy="0"/>
        </a:xfrm>
      </p:grpSpPr>
      <p:sp>
        <p:nvSpPr>
          <p:cNvPr id="1285" name="Google Shape;1285;p7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86" name="Google Shape;1286;p78"/>
          <p:cNvSpPr txBox="1"/>
          <p:nvPr/>
        </p:nvSpPr>
        <p:spPr>
          <a:xfrm>
            <a:off x="3276600" y="6596391"/>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pic>
        <p:nvPicPr>
          <p:cNvPr id="1287" name="Google Shape;1287;p78" descr="Picture 7.png"/>
          <p:cNvPicPr preferRelativeResize="0"/>
          <p:nvPr/>
        </p:nvPicPr>
        <p:blipFill rotWithShape="1">
          <a:blip r:embed="rId36">
            <a:alphaModFix/>
          </a:blip>
          <a:srcRect l="1923" b="5335"/>
          <a:stretch/>
        </p:blipFill>
        <p:spPr>
          <a:xfrm>
            <a:off x="6629401" y="-1"/>
            <a:ext cx="2193193" cy="692697"/>
          </a:xfrm>
          <a:prstGeom prst="rect">
            <a:avLst/>
          </a:prstGeom>
          <a:noFill/>
          <a:ln>
            <a:noFill/>
          </a:ln>
        </p:spPr>
      </p:pic>
      <p:grpSp>
        <p:nvGrpSpPr>
          <p:cNvPr id="1288" name="Google Shape;1288;p78"/>
          <p:cNvGrpSpPr/>
          <p:nvPr/>
        </p:nvGrpSpPr>
        <p:grpSpPr>
          <a:xfrm>
            <a:off x="2133600" y="6553202"/>
            <a:ext cx="7010400" cy="45719"/>
            <a:chOff x="1905000" y="6553200"/>
            <a:chExt cx="7010400" cy="45719"/>
          </a:xfrm>
        </p:grpSpPr>
        <p:sp>
          <p:nvSpPr>
            <p:cNvPr id="1289" name="Google Shape;1289;p7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0" name="Google Shape;1290;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1" name="Google Shape;1291;p7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1292" name="Google Shape;1292;p78"/>
          <p:cNvGrpSpPr/>
          <p:nvPr/>
        </p:nvGrpSpPr>
        <p:grpSpPr>
          <a:xfrm>
            <a:off x="0" y="1295402"/>
            <a:ext cx="7010400" cy="45719"/>
            <a:chOff x="1905000" y="6553200"/>
            <a:chExt cx="7010400" cy="45719"/>
          </a:xfrm>
        </p:grpSpPr>
        <p:sp>
          <p:nvSpPr>
            <p:cNvPr id="1293" name="Google Shape;1293;p7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4" name="Google Shape;1294;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1295" name="Google Shape;1295;p7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3"/>
        <p:cNvGrpSpPr/>
        <p:nvPr/>
      </p:nvGrpSpPr>
      <p:grpSpPr>
        <a:xfrm>
          <a:off x="0" y="0"/>
          <a:ext cx="0" cy="0"/>
          <a:chOff x="0" y="0"/>
          <a:chExt cx="0" cy="0"/>
        </a:xfrm>
      </p:grpSpPr>
      <p:sp>
        <p:nvSpPr>
          <p:cNvPr id="1704" name="Google Shape;1704;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5" name="Google Shape;1705;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706" name="Google Shape;1706;p80" descr="Picture 7.png"/>
          <p:cNvPicPr preferRelativeResize="0"/>
          <p:nvPr/>
        </p:nvPicPr>
        <p:blipFill rotWithShape="1">
          <a:blip r:embed="rId16">
            <a:alphaModFix/>
          </a:blip>
          <a:srcRect l="1923" b="5335"/>
          <a:stretch/>
        </p:blipFill>
        <p:spPr>
          <a:xfrm>
            <a:off x="6629400" y="0"/>
            <a:ext cx="2193925" cy="692150"/>
          </a:xfrm>
          <a:prstGeom prst="rect">
            <a:avLst/>
          </a:prstGeom>
          <a:noFill/>
          <a:ln>
            <a:noFill/>
          </a:ln>
        </p:spPr>
      </p:pic>
      <p:grpSp>
        <p:nvGrpSpPr>
          <p:cNvPr id="1707" name="Google Shape;1707;p80"/>
          <p:cNvGrpSpPr/>
          <p:nvPr/>
        </p:nvGrpSpPr>
        <p:grpSpPr>
          <a:xfrm>
            <a:off x="2133600" y="6553200"/>
            <a:ext cx="7010400" cy="46038"/>
            <a:chOff x="1905000" y="6553200"/>
            <a:chExt cx="7010400" cy="45719"/>
          </a:xfrm>
        </p:grpSpPr>
        <p:sp>
          <p:nvSpPr>
            <p:cNvPr id="1708" name="Google Shape;1708;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09" name="Google Shape;1709;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0" name="Google Shape;1710;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11" name="Google Shape;1711;p80"/>
          <p:cNvGrpSpPr/>
          <p:nvPr/>
        </p:nvGrpSpPr>
        <p:grpSpPr>
          <a:xfrm>
            <a:off x="0" y="1295400"/>
            <a:ext cx="7010400" cy="46038"/>
            <a:chOff x="1905000" y="6553200"/>
            <a:chExt cx="7010400" cy="45719"/>
          </a:xfrm>
        </p:grpSpPr>
        <p:sp>
          <p:nvSpPr>
            <p:cNvPr id="1712" name="Google Shape;1712;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3" name="Google Shape;1713;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14" name="Google Shape;1714;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8"/>
        <p:cNvGrpSpPr/>
        <p:nvPr/>
      </p:nvGrpSpPr>
      <p:grpSpPr>
        <a:xfrm>
          <a:off x="0" y="0"/>
          <a:ext cx="0" cy="0"/>
          <a:chOff x="0" y="0"/>
          <a:chExt cx="0" cy="0"/>
        </a:xfrm>
      </p:grpSpPr>
      <p:sp>
        <p:nvSpPr>
          <p:cNvPr id="1819" name="Google Shape;1819;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0" name="Google Shape;1820;p8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821" name="Google Shape;1821;p86" descr="Picture 7.png"/>
          <p:cNvPicPr preferRelativeResize="0"/>
          <p:nvPr/>
        </p:nvPicPr>
        <p:blipFill rotWithShape="1">
          <a:blip r:embed="rId15">
            <a:alphaModFix/>
          </a:blip>
          <a:srcRect l="1923" b="5335"/>
          <a:stretch/>
        </p:blipFill>
        <p:spPr>
          <a:xfrm>
            <a:off x="6629400" y="0"/>
            <a:ext cx="2193925" cy="692150"/>
          </a:xfrm>
          <a:prstGeom prst="rect">
            <a:avLst/>
          </a:prstGeom>
          <a:noFill/>
          <a:ln>
            <a:noFill/>
          </a:ln>
        </p:spPr>
      </p:pic>
      <p:grpSp>
        <p:nvGrpSpPr>
          <p:cNvPr id="1822" name="Google Shape;1822;p86"/>
          <p:cNvGrpSpPr/>
          <p:nvPr/>
        </p:nvGrpSpPr>
        <p:grpSpPr>
          <a:xfrm>
            <a:off x="2133600" y="6553200"/>
            <a:ext cx="7010400" cy="46038"/>
            <a:chOff x="1905000" y="6553200"/>
            <a:chExt cx="7010400" cy="45719"/>
          </a:xfrm>
        </p:grpSpPr>
        <p:sp>
          <p:nvSpPr>
            <p:cNvPr id="1823" name="Google Shape;1823;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4" name="Google Shape;1824;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5" name="Google Shape;1825;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826" name="Google Shape;1826;p86"/>
          <p:cNvGrpSpPr/>
          <p:nvPr/>
        </p:nvGrpSpPr>
        <p:grpSpPr>
          <a:xfrm>
            <a:off x="0" y="1295400"/>
            <a:ext cx="7010400" cy="46038"/>
            <a:chOff x="1905000" y="6553200"/>
            <a:chExt cx="7010400" cy="45719"/>
          </a:xfrm>
        </p:grpSpPr>
        <p:sp>
          <p:nvSpPr>
            <p:cNvPr id="1827" name="Google Shape;1827;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8" name="Google Shape;1828;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9" name="Google Shape;1829;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21"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21.png" /><Relationship Id="rId7" Type="http://schemas.openxmlformats.org/officeDocument/2006/relationships/customXml" Target="../ink/ink5.xml" /><Relationship Id="rId2" Type="http://schemas.openxmlformats.org/officeDocument/2006/relationships/notesSlide" Target="../notesSlides/notesSlide10.xml" /><Relationship Id="rId1" Type="http://schemas.openxmlformats.org/officeDocument/2006/relationships/slideLayout" Target="../slideLayouts/slideLayout15.xml" /><Relationship Id="rId6" Type="http://schemas.openxmlformats.org/officeDocument/2006/relationships/image" Target="../media/image25.png" /><Relationship Id="rId5" Type="http://schemas.openxmlformats.org/officeDocument/2006/relationships/image" Target="../media/image24.png" /><Relationship Id="rId4" Type="http://schemas.openxmlformats.org/officeDocument/2006/relationships/image" Target="../media/image23.png" /></Relationships>
</file>

<file path=ppt/slides/_rels/slide11.xml.rels><?xml version="1.0" encoding="UTF-8" standalone="yes"?>
<Relationships xmlns="http://schemas.openxmlformats.org/package/2006/relationships"><Relationship Id="rId3" Type="http://schemas.openxmlformats.org/officeDocument/2006/relationships/image" Target="../media/image21.png" /><Relationship Id="rId7" Type="http://schemas.openxmlformats.org/officeDocument/2006/relationships/image" Target="../media/image29.png" /><Relationship Id="rId2" Type="http://schemas.openxmlformats.org/officeDocument/2006/relationships/notesSlide" Target="../notesSlides/notesSlide11.xml" /><Relationship Id="rId1" Type="http://schemas.openxmlformats.org/officeDocument/2006/relationships/slideLayout" Target="../slideLayouts/slideLayout15.xml" /><Relationship Id="rId6" Type="http://schemas.openxmlformats.org/officeDocument/2006/relationships/customXml" Target="../ink/ink6.xml" /><Relationship Id="rId5" Type="http://schemas.openxmlformats.org/officeDocument/2006/relationships/image" Target="../media/image28.png" /><Relationship Id="rId4" Type="http://schemas.openxmlformats.org/officeDocument/2006/relationships/image" Target="../media/image27.pn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8.xml" /></Relationships>
</file>

<file path=ppt/slides/_rels/slide1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13.xml" /><Relationship Id="rId1" Type="http://schemas.openxmlformats.org/officeDocument/2006/relationships/slideLayout" Target="../slideLayouts/slideLayout64.xml" /><Relationship Id="rId6" Type="http://schemas.openxmlformats.org/officeDocument/2006/relationships/image" Target="../media/image32.png" /><Relationship Id="rId5" Type="http://schemas.openxmlformats.org/officeDocument/2006/relationships/customXml" Target="../ink/ink7.xml" /><Relationship Id="rId4" Type="http://schemas.openxmlformats.org/officeDocument/2006/relationships/image" Target="../media/image31.png" /></Relationships>
</file>

<file path=ppt/slides/_rels/slide14.xml.rels><?xml version="1.0" encoding="UTF-8" standalone="yes"?>
<Relationships xmlns="http://schemas.openxmlformats.org/package/2006/relationships"><Relationship Id="rId8" Type="http://schemas.openxmlformats.org/officeDocument/2006/relationships/customXml" Target="../ink/ink8.xml" /><Relationship Id="rId3" Type="http://schemas.openxmlformats.org/officeDocument/2006/relationships/image" Target="../media/image33.png" /><Relationship Id="rId7" Type="http://schemas.openxmlformats.org/officeDocument/2006/relationships/image" Target="../media/image36.png" /><Relationship Id="rId2" Type="http://schemas.openxmlformats.org/officeDocument/2006/relationships/notesSlide" Target="../notesSlides/notesSlide14.xml" /><Relationship Id="rId1" Type="http://schemas.openxmlformats.org/officeDocument/2006/relationships/slideLayout" Target="../slideLayouts/slideLayout64.xml" /><Relationship Id="rId6" Type="http://schemas.openxmlformats.org/officeDocument/2006/relationships/image" Target="../media/image27.png" /><Relationship Id="rId5" Type="http://schemas.openxmlformats.org/officeDocument/2006/relationships/image" Target="../media/image35.png" /><Relationship Id="rId4" Type="http://schemas.openxmlformats.org/officeDocument/2006/relationships/image" Target="../media/image34.png" /><Relationship Id="rId9" Type="http://schemas.openxmlformats.org/officeDocument/2006/relationships/image" Target="../media/image37.png" /></Relationships>
</file>

<file path=ppt/slides/_rels/slide1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64.xml" /><Relationship Id="rId5" Type="http://schemas.openxmlformats.org/officeDocument/2006/relationships/image" Target="../media/image39.png" /><Relationship Id="rId4" Type="http://schemas.openxmlformats.org/officeDocument/2006/relationships/customXml" Target="../ink/ink9.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65.xml" /></Relationships>
</file>

<file path=ppt/slides/_rels/slide17.xml.rels><?xml version="1.0" encoding="UTF-8" standalone="yes"?>
<Relationships xmlns="http://schemas.openxmlformats.org/package/2006/relationships"><Relationship Id="rId8" Type="http://schemas.openxmlformats.org/officeDocument/2006/relationships/image" Target="../media/image44.png" /><Relationship Id="rId3" Type="http://schemas.openxmlformats.org/officeDocument/2006/relationships/image" Target="../media/image40.png" /><Relationship Id="rId7" Type="http://schemas.openxmlformats.org/officeDocument/2006/relationships/customXml" Target="../ink/ink10.xml" /><Relationship Id="rId2" Type="http://schemas.openxmlformats.org/officeDocument/2006/relationships/notesSlide" Target="../notesSlides/notesSlide17.xml" /><Relationship Id="rId1" Type="http://schemas.openxmlformats.org/officeDocument/2006/relationships/slideLayout" Target="../slideLayouts/slideLayout79.xml" /><Relationship Id="rId6" Type="http://schemas.openxmlformats.org/officeDocument/2006/relationships/image" Target="../media/image43.png" /><Relationship Id="rId5" Type="http://schemas.openxmlformats.org/officeDocument/2006/relationships/image" Target="../media/image42.png" /><Relationship Id="rId4" Type="http://schemas.openxmlformats.org/officeDocument/2006/relationships/image" Target="../media/image41.png" /></Relationships>
</file>

<file path=ppt/slides/_rels/slide1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18.xml" /><Relationship Id="rId1" Type="http://schemas.openxmlformats.org/officeDocument/2006/relationships/slideLayout" Target="../slideLayouts/slideLayout114.xml" /><Relationship Id="rId6" Type="http://schemas.openxmlformats.org/officeDocument/2006/relationships/image" Target="../media/image47.png" /><Relationship Id="rId5" Type="http://schemas.openxmlformats.org/officeDocument/2006/relationships/customXml" Target="../ink/ink11.xml" /><Relationship Id="rId4" Type="http://schemas.openxmlformats.org/officeDocument/2006/relationships/image" Target="../media/image46.png" /></Relationships>
</file>

<file path=ppt/slides/_rels/slide19.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19.xml" /><Relationship Id="rId1" Type="http://schemas.openxmlformats.org/officeDocument/2006/relationships/slideLayout" Target="../slideLayouts/slideLayout79.xml" /><Relationship Id="rId6" Type="http://schemas.openxmlformats.org/officeDocument/2006/relationships/image" Target="../media/image49.png" /><Relationship Id="rId5" Type="http://schemas.openxmlformats.org/officeDocument/2006/relationships/customXml" Target="../ink/ink12.xml" /><Relationship Id="rId4" Type="http://schemas.openxmlformats.org/officeDocument/2006/relationships/image" Target="../media/image48.png" /></Relationships>
</file>

<file path=ppt/slides/_rels/slide2.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50.jpg" /><Relationship Id="rId2" Type="http://schemas.openxmlformats.org/officeDocument/2006/relationships/notesSlide" Target="../notesSlides/notesSlide20.xml" /><Relationship Id="rId1" Type="http://schemas.openxmlformats.org/officeDocument/2006/relationships/slideLayout" Target="../slideLayouts/slideLayout79.xml" /><Relationship Id="rId6" Type="http://schemas.openxmlformats.org/officeDocument/2006/relationships/image" Target="../media/image52.png" /><Relationship Id="rId5" Type="http://schemas.openxmlformats.org/officeDocument/2006/relationships/customXml" Target="../ink/ink13.xml" /><Relationship Id="rId4" Type="http://schemas.openxmlformats.org/officeDocument/2006/relationships/image" Target="../media/image51.jpg" /></Relationships>
</file>

<file path=ppt/slides/_rels/slide21.xml.rels><?xml version="1.0" encoding="UTF-8" standalone="yes"?>
<Relationships xmlns="http://schemas.openxmlformats.org/package/2006/relationships"><Relationship Id="rId8" Type="http://schemas.openxmlformats.org/officeDocument/2006/relationships/image" Target="../media/image57.png" /><Relationship Id="rId3" Type="http://schemas.openxmlformats.org/officeDocument/2006/relationships/image" Target="../media/image53.png" /><Relationship Id="rId7" Type="http://schemas.openxmlformats.org/officeDocument/2006/relationships/customXml" Target="../ink/ink14.xml" /><Relationship Id="rId2" Type="http://schemas.openxmlformats.org/officeDocument/2006/relationships/notesSlide" Target="../notesSlides/notesSlide21.xml" /><Relationship Id="rId1" Type="http://schemas.openxmlformats.org/officeDocument/2006/relationships/slideLayout" Target="../slideLayouts/slideLayout79.xml" /><Relationship Id="rId6" Type="http://schemas.openxmlformats.org/officeDocument/2006/relationships/image" Target="../media/image56.png" /><Relationship Id="rId5" Type="http://schemas.openxmlformats.org/officeDocument/2006/relationships/image" Target="../media/image55.png" /><Relationship Id="rId4" Type="http://schemas.openxmlformats.org/officeDocument/2006/relationships/image" Target="../media/image54.png" /></Relationships>
</file>

<file path=ppt/slides/_rels/slide22.xml.rels><?xml version="1.0" encoding="UTF-8" standalone="yes"?>
<Relationships xmlns="http://schemas.openxmlformats.org/package/2006/relationships"><Relationship Id="rId8" Type="http://schemas.openxmlformats.org/officeDocument/2006/relationships/image" Target="../media/image62.png" /><Relationship Id="rId3" Type="http://schemas.openxmlformats.org/officeDocument/2006/relationships/image" Target="../media/image58.png" /><Relationship Id="rId7" Type="http://schemas.openxmlformats.org/officeDocument/2006/relationships/image" Target="../media/image53.png" /><Relationship Id="rId2" Type="http://schemas.openxmlformats.org/officeDocument/2006/relationships/notesSlide" Target="../notesSlides/notesSlide22.xml" /><Relationship Id="rId1" Type="http://schemas.openxmlformats.org/officeDocument/2006/relationships/slideLayout" Target="../slideLayouts/slideLayout79.xml" /><Relationship Id="rId6" Type="http://schemas.openxmlformats.org/officeDocument/2006/relationships/image" Target="../media/image61.png" /><Relationship Id="rId5" Type="http://schemas.openxmlformats.org/officeDocument/2006/relationships/image" Target="../media/image60.png" /><Relationship Id="rId10" Type="http://schemas.openxmlformats.org/officeDocument/2006/relationships/image" Target="../media/image63.png" /><Relationship Id="rId4" Type="http://schemas.openxmlformats.org/officeDocument/2006/relationships/image" Target="../media/image59.png" /><Relationship Id="rId9" Type="http://schemas.openxmlformats.org/officeDocument/2006/relationships/customXml" Target="../ink/ink15.xml" /></Relationships>
</file>

<file path=ppt/slides/_rels/slide23.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23.xml" /><Relationship Id="rId1" Type="http://schemas.openxmlformats.org/officeDocument/2006/relationships/slideLayout" Target="../slideLayouts/slideLayout148.xml" /></Relationships>
</file>

<file path=ppt/slides/_rels/slide24.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notesSlide" Target="../notesSlides/notesSlide24.xml" /><Relationship Id="rId1" Type="http://schemas.openxmlformats.org/officeDocument/2006/relationships/slideLayout" Target="../slideLayouts/slideLayout148.xml" /></Relationships>
</file>

<file path=ppt/slides/_rels/slide25.xml.rels><?xml version="1.0" encoding="UTF-8" standalone="yes"?>
<Relationships xmlns="http://schemas.openxmlformats.org/package/2006/relationships"><Relationship Id="rId8" Type="http://schemas.openxmlformats.org/officeDocument/2006/relationships/image" Target="../media/image70.png" /><Relationship Id="rId3" Type="http://schemas.openxmlformats.org/officeDocument/2006/relationships/image" Target="../media/image66.png" /><Relationship Id="rId7" Type="http://schemas.openxmlformats.org/officeDocument/2006/relationships/customXml" Target="../ink/ink16.xml" /><Relationship Id="rId2" Type="http://schemas.openxmlformats.org/officeDocument/2006/relationships/notesSlide" Target="../notesSlides/notesSlide25.xml" /><Relationship Id="rId1" Type="http://schemas.openxmlformats.org/officeDocument/2006/relationships/slideLayout" Target="../slideLayouts/slideLayout79.xml" /><Relationship Id="rId6" Type="http://schemas.openxmlformats.org/officeDocument/2006/relationships/image" Target="../media/image69.png" /><Relationship Id="rId5" Type="http://schemas.openxmlformats.org/officeDocument/2006/relationships/image" Target="../media/image68.png" /><Relationship Id="rId4" Type="http://schemas.openxmlformats.org/officeDocument/2006/relationships/image" Target="../media/image67.png"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80.xml" /></Relationships>
</file>

<file path=ppt/slides/_rels/slide27.xml.rels><?xml version="1.0" encoding="UTF-8" standalone="yes"?>
<Relationships xmlns="http://schemas.openxmlformats.org/package/2006/relationships"><Relationship Id="rId3" Type="http://schemas.openxmlformats.org/officeDocument/2006/relationships/image" Target="../media/image71.png" /><Relationship Id="rId7" Type="http://schemas.openxmlformats.org/officeDocument/2006/relationships/image" Target="../media/image73.png" /><Relationship Id="rId2" Type="http://schemas.openxmlformats.org/officeDocument/2006/relationships/notesSlide" Target="../notesSlides/notesSlide27.xml" /><Relationship Id="rId1" Type="http://schemas.openxmlformats.org/officeDocument/2006/relationships/slideLayout" Target="../slideLayouts/slideLayout148.xml" /><Relationship Id="rId6" Type="http://schemas.openxmlformats.org/officeDocument/2006/relationships/customXml" Target="../ink/ink17.xml" /><Relationship Id="rId5" Type="http://schemas.openxmlformats.org/officeDocument/2006/relationships/image" Target="../media/image72.png" /><Relationship Id="rId4" Type="http://schemas.openxmlformats.org/officeDocument/2006/relationships/image" Target="../media/image66.png" /></Relationships>
</file>

<file path=ppt/slides/_rels/slide28.xml.rels><?xml version="1.0" encoding="UTF-8" standalone="yes"?>
<Relationships xmlns="http://schemas.openxmlformats.org/package/2006/relationships"><Relationship Id="rId3" Type="http://schemas.openxmlformats.org/officeDocument/2006/relationships/image" Target="../media/image74.png" /><Relationship Id="rId7" Type="http://schemas.openxmlformats.org/officeDocument/2006/relationships/image" Target="../media/image77.png" /><Relationship Id="rId2" Type="http://schemas.openxmlformats.org/officeDocument/2006/relationships/notesSlide" Target="../notesSlides/notesSlide28.xml" /><Relationship Id="rId1" Type="http://schemas.openxmlformats.org/officeDocument/2006/relationships/slideLayout" Target="../slideLayouts/slideLayout149.xml" /><Relationship Id="rId6" Type="http://schemas.openxmlformats.org/officeDocument/2006/relationships/customXml" Target="../ink/ink18.xml" /><Relationship Id="rId5" Type="http://schemas.openxmlformats.org/officeDocument/2006/relationships/image" Target="../media/image76.png" /><Relationship Id="rId4" Type="http://schemas.openxmlformats.org/officeDocument/2006/relationships/image" Target="../media/image75.png" /></Relationships>
</file>

<file path=ppt/slides/_rels/slide29.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29.xml" /><Relationship Id="rId1" Type="http://schemas.openxmlformats.org/officeDocument/2006/relationships/slideLayout" Target="../slideLayouts/slideLayout150.xml" /><Relationship Id="rId6" Type="http://schemas.openxmlformats.org/officeDocument/2006/relationships/image" Target="../media/image78.png" /><Relationship Id="rId5" Type="http://schemas.openxmlformats.org/officeDocument/2006/relationships/customXml" Target="../ink/ink19.xml" /><Relationship Id="rId4" Type="http://schemas.openxmlformats.org/officeDocument/2006/relationships/image" Target="../media/image74.png"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30.xml.rels><?xml version="1.0" encoding="UTF-8" standalone="yes"?>
<Relationships xmlns="http://schemas.openxmlformats.org/package/2006/relationships"><Relationship Id="rId8" Type="http://schemas.openxmlformats.org/officeDocument/2006/relationships/image" Target="../media/image83.png" /><Relationship Id="rId3" Type="http://schemas.openxmlformats.org/officeDocument/2006/relationships/hyperlink" Target="https://www.youtube.com/watch?time_continue=1&amp;v=yFPLyDwVifc" TargetMode="External" /><Relationship Id="rId7" Type="http://schemas.openxmlformats.org/officeDocument/2006/relationships/image" Target="../media/image82.png" /><Relationship Id="rId2" Type="http://schemas.openxmlformats.org/officeDocument/2006/relationships/notesSlide" Target="../notesSlides/notesSlide30.xml" /><Relationship Id="rId1" Type="http://schemas.openxmlformats.org/officeDocument/2006/relationships/slideLayout" Target="../slideLayouts/slideLayout151.xml" /><Relationship Id="rId6" Type="http://schemas.openxmlformats.org/officeDocument/2006/relationships/image" Target="../media/image81.png" /><Relationship Id="rId11" Type="http://schemas.openxmlformats.org/officeDocument/2006/relationships/image" Target="../media/image85.png" /><Relationship Id="rId5" Type="http://schemas.openxmlformats.org/officeDocument/2006/relationships/image" Target="../media/image80.png" /><Relationship Id="rId10" Type="http://schemas.openxmlformats.org/officeDocument/2006/relationships/customXml" Target="../ink/ink20.xml" /><Relationship Id="rId4" Type="http://schemas.openxmlformats.org/officeDocument/2006/relationships/image" Target="../media/image79.png" /><Relationship Id="rId9" Type="http://schemas.openxmlformats.org/officeDocument/2006/relationships/image" Target="../media/image84.png" /></Relationships>
</file>

<file path=ppt/slides/_rels/slide31.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notesSlide" Target="../notesSlides/notesSlide31.xml" /><Relationship Id="rId1" Type="http://schemas.openxmlformats.org/officeDocument/2006/relationships/slideLayout" Target="../slideLayouts/slideLayout150.xml" /><Relationship Id="rId6" Type="http://schemas.openxmlformats.org/officeDocument/2006/relationships/image" Target="../media/image88.png" /><Relationship Id="rId5" Type="http://schemas.openxmlformats.org/officeDocument/2006/relationships/customXml" Target="../ink/ink21.xml" /><Relationship Id="rId4" Type="http://schemas.openxmlformats.org/officeDocument/2006/relationships/image" Target="../media/image87.png" /></Relationships>
</file>

<file path=ppt/slides/_rels/slide32.xml.rels><?xml version="1.0" encoding="UTF-8" standalone="yes"?>
<Relationships xmlns="http://schemas.openxmlformats.org/package/2006/relationships"><Relationship Id="rId8" Type="http://schemas.openxmlformats.org/officeDocument/2006/relationships/customXml" Target="../ink/ink22.xml" /><Relationship Id="rId3" Type="http://schemas.openxmlformats.org/officeDocument/2006/relationships/image" Target="../media/image89.png" /><Relationship Id="rId7" Type="http://schemas.openxmlformats.org/officeDocument/2006/relationships/image" Target="../media/image93.png" /><Relationship Id="rId2" Type="http://schemas.openxmlformats.org/officeDocument/2006/relationships/notesSlide" Target="../notesSlides/notesSlide32.xml" /><Relationship Id="rId1" Type="http://schemas.openxmlformats.org/officeDocument/2006/relationships/slideLayout" Target="../slideLayouts/slideLayout162.xml" /><Relationship Id="rId6" Type="http://schemas.openxmlformats.org/officeDocument/2006/relationships/image" Target="../media/image92.png" /><Relationship Id="rId5" Type="http://schemas.openxmlformats.org/officeDocument/2006/relationships/image" Target="../media/image91.png" /><Relationship Id="rId4" Type="http://schemas.openxmlformats.org/officeDocument/2006/relationships/image" Target="../media/image90.png" /><Relationship Id="rId9" Type="http://schemas.openxmlformats.org/officeDocument/2006/relationships/image" Target="../media/image94.png"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6.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8.xml"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15.xml" /><Relationship Id="rId6" Type="http://schemas.openxmlformats.org/officeDocument/2006/relationships/image" Target="../media/image12.png" /><Relationship Id="rId5" Type="http://schemas.openxmlformats.org/officeDocument/2006/relationships/customXml" Target="../ink/ink1.xml"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5.xml" /><Relationship Id="rId4" Type="http://schemas.openxmlformats.org/officeDocument/2006/relationships/image" Target="../media/image14.png" /></Relationships>
</file>

<file path=ppt/slides/_rels/slide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15.xml" /><Relationship Id="rId6" Type="http://schemas.openxmlformats.org/officeDocument/2006/relationships/image" Target="../media/image16.png" /><Relationship Id="rId5" Type="http://schemas.openxmlformats.org/officeDocument/2006/relationships/customXml" Target="../ink/ink2.xml" /><Relationship Id="rId4" Type="http://schemas.openxmlformats.org/officeDocument/2006/relationships/image" Target="../media/image14.png" /></Relationships>
</file>

<file path=ppt/slides/_rels/slide8.xml.rels><?xml version="1.0" encoding="UTF-8" standalone="yes"?>
<Relationships xmlns="http://schemas.openxmlformats.org/package/2006/relationships"><Relationship Id="rId3" Type="http://schemas.openxmlformats.org/officeDocument/2006/relationships/image" Target="../media/image17.png" /><Relationship Id="rId7" Type="http://schemas.openxmlformats.org/officeDocument/2006/relationships/image" Target="../media/image20.png" /><Relationship Id="rId2" Type="http://schemas.openxmlformats.org/officeDocument/2006/relationships/notesSlide" Target="../notesSlides/notesSlide8.xml" /><Relationship Id="rId1" Type="http://schemas.openxmlformats.org/officeDocument/2006/relationships/slideLayout" Target="../slideLayouts/slideLayout15.xml" /><Relationship Id="rId6" Type="http://schemas.openxmlformats.org/officeDocument/2006/relationships/customXml" Target="../ink/ink3.xml" /><Relationship Id="rId5" Type="http://schemas.openxmlformats.org/officeDocument/2006/relationships/image" Target="../media/image19.png" /><Relationship Id="rId4" Type="http://schemas.openxmlformats.org/officeDocument/2006/relationships/image" Target="../media/image18.png" /></Relationships>
</file>

<file path=ppt/slides/_rels/slide9.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9.xml" /><Relationship Id="rId1" Type="http://schemas.openxmlformats.org/officeDocument/2006/relationships/slideLayout" Target="../slideLayouts/slideLayout15.xml" /><Relationship Id="rId6" Type="http://schemas.openxmlformats.org/officeDocument/2006/relationships/image" Target="../media/image22.png" /><Relationship Id="rId5" Type="http://schemas.openxmlformats.org/officeDocument/2006/relationships/customXml" Target="../ink/ink4.xml" /><Relationship Id="rId4" Type="http://schemas.openxmlformats.org/officeDocument/2006/relationships/image" Target="../media/image1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a:p>
          <a:p>
            <a:pPr marL="0" marR="0" lvl="0" indent="0" algn="ctr" rtl="0">
              <a:spcBef>
                <a:spcPts val="0"/>
              </a:spcBef>
              <a:spcAft>
                <a:spcPts val="0"/>
              </a:spcAft>
              <a:buNone/>
            </a:pPr>
            <a:r>
              <a:rPr lang="en-US" sz="2400" b="1" i="0" u="none" strike="noStrike" cap="none">
                <a:solidFill>
                  <a:srgbClr val="FFC000"/>
                </a:solidFill>
                <a:latin typeface="Calibri"/>
                <a:ea typeface="Calibri"/>
                <a:cs typeface="Calibri"/>
                <a:sym typeface="Calibri"/>
              </a:rPr>
              <a:t>M4 : Linear Models for Classification  </a:t>
            </a:r>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2927" name="Google Shape;2927;p1"/>
          <p:cNvSpPr txBox="1"/>
          <p:nvPr/>
        </p:nvSpPr>
        <p:spPr>
          <a:xfrm>
            <a:off x="2267640" y="5410080"/>
            <a:ext cx="6266100" cy="533100"/>
          </a:xfrm>
          <a:prstGeom prst="rect">
            <a:avLst/>
          </a:prstGeom>
          <a:noFill/>
          <a:ln>
            <a:noFill/>
          </a:ln>
        </p:spPr>
        <p:txBody>
          <a:bodyPr spcFirstLastPara="1" wrap="square" lIns="91425" tIns="45700" rIns="91425" bIns="45700" anchor="b" anchorCtr="0">
            <a:noAutofit/>
          </a:bodyPr>
          <a:lstStyle/>
          <a:p>
            <a:pPr marL="0" marR="0" lvl="0" indent="0" algn="r" rtl="0">
              <a:lnSpc>
                <a:spcPct val="128000"/>
              </a:lnSpc>
              <a:spcBef>
                <a:spcPts val="0"/>
              </a:spcBef>
              <a:spcAft>
                <a:spcPts val="0"/>
              </a:spcAft>
              <a:buNone/>
            </a:pPr>
            <a:r>
              <a:rPr lang="en-US" sz="1800" b="0" i="0" u="none" strike="noStrike" cap="none">
                <a:solidFill>
                  <a:srgbClr val="FF9900"/>
                </a:solidFill>
                <a:latin typeface="Calibri"/>
                <a:ea typeface="Calibri"/>
                <a:cs typeface="Calibri"/>
                <a:sym typeface="Calibri"/>
              </a:rPr>
              <a:t>Course Faculty of MTech Cluster</a:t>
            </a:r>
            <a:endParaRPr sz="1800" b="0" i="0" u="none" strike="noStrike" cap="none">
              <a:solidFill>
                <a:schemeClr val="dk1"/>
              </a:solidFill>
              <a:latin typeface="Tahoma"/>
              <a:ea typeface="Tahoma"/>
              <a:cs typeface="Tahoma"/>
              <a:sym typeface="Tahoma"/>
            </a:endParaRPr>
          </a:p>
          <a:p>
            <a:pPr marL="0" marR="0" lvl="0" indent="0" algn="r" rtl="0">
              <a:lnSpc>
                <a:spcPct val="128000"/>
              </a:lnSpc>
              <a:spcBef>
                <a:spcPts val="0"/>
              </a:spcBef>
              <a:spcAft>
                <a:spcPts val="0"/>
              </a:spcAft>
              <a:buNone/>
            </a:pPr>
            <a:r>
              <a:rPr lang="en-US" sz="1800" b="0" i="0" u="none" strike="noStrike" cap="none">
                <a:solidFill>
                  <a:srgbClr val="FF9900"/>
                </a:solidFill>
                <a:latin typeface="Calibri"/>
                <a:ea typeface="Calibri"/>
                <a:cs typeface="Calibri"/>
                <a:sym typeface="Calibri"/>
              </a:rPr>
              <a:t>BITS – CSIS - WILP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pic>
        <p:nvPicPr>
          <p:cNvPr id="3060" name="Google Shape;3060;p10"/>
          <p:cNvPicPr preferRelativeResize="0"/>
          <p:nvPr/>
        </p:nvPicPr>
        <p:blipFill rotWithShape="1">
          <a:blip r:embed="rId3">
            <a:alphaModFix/>
          </a:blip>
          <a:srcRect/>
          <a:stretch/>
        </p:blipFill>
        <p:spPr>
          <a:xfrm>
            <a:off x="76200" y="4366248"/>
            <a:ext cx="7554912" cy="2108441"/>
          </a:xfrm>
          <a:prstGeom prst="rect">
            <a:avLst/>
          </a:prstGeom>
          <a:noFill/>
          <a:ln>
            <a:noFill/>
          </a:ln>
        </p:spPr>
      </p:pic>
      <p:sp>
        <p:nvSpPr>
          <p:cNvPr id="3061" name="Google Shape;3061;p10"/>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Misclassification Rate </a:t>
            </a:r>
            <a:endParaRPr sz="1800" b="1">
              <a:latin typeface="Arial"/>
              <a:ea typeface="Arial"/>
              <a:cs typeface="Arial"/>
              <a:sym typeface="Arial"/>
            </a:endParaRPr>
          </a:p>
        </p:txBody>
      </p:sp>
      <p:sp>
        <p:nvSpPr>
          <p:cNvPr id="3062" name="Google Shape;3062;p10"/>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10</a:t>
            </a:fld>
            <a:endParaRPr sz="1600" b="1" i="0" u="none" strike="noStrike" cap="none">
              <a:solidFill>
                <a:srgbClr val="000000"/>
              </a:solidFill>
              <a:latin typeface="Times New Roman"/>
              <a:ea typeface="Times New Roman"/>
              <a:cs typeface="Times New Roman"/>
              <a:sym typeface="Times New Roman"/>
            </a:endParaRPr>
          </a:p>
        </p:txBody>
      </p:sp>
      <p:sp>
        <p:nvSpPr>
          <p:cNvPr id="3063" name="Google Shape;3063;p10"/>
          <p:cNvSpPr/>
          <p:nvPr/>
        </p:nvSpPr>
        <p:spPr>
          <a:xfrm>
            <a:off x="6197957" y="1292934"/>
            <a:ext cx="267898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To minimize p(mistake), each </a:t>
            </a:r>
            <a:r>
              <a:rPr lang="en-US" sz="1600" b="1">
                <a:solidFill>
                  <a:schemeClr val="dk1"/>
                </a:solidFill>
                <a:latin typeface="Arial"/>
                <a:ea typeface="Arial"/>
                <a:cs typeface="Arial"/>
                <a:sym typeface="Arial"/>
              </a:rPr>
              <a:t>x </a:t>
            </a:r>
            <a:r>
              <a:rPr lang="en-US" sz="1600">
                <a:solidFill>
                  <a:schemeClr val="dk1"/>
                </a:solidFill>
                <a:latin typeface="Arial"/>
                <a:ea typeface="Arial"/>
                <a:cs typeface="Arial"/>
                <a:sym typeface="Arial"/>
              </a:rPr>
              <a:t>is assigned to whichever class has the smaller value of the integrand</a:t>
            </a:r>
            <a:endParaRPr/>
          </a:p>
        </p:txBody>
      </p:sp>
      <p:cxnSp>
        <p:nvCxnSpPr>
          <p:cNvPr id="3064" name="Google Shape;3064;p10"/>
          <p:cNvCxnSpPr/>
          <p:nvPr/>
        </p:nvCxnSpPr>
        <p:spPr>
          <a:xfrm rot="5400000">
            <a:off x="979801" y="3859501"/>
            <a:ext cx="3565500" cy="418500"/>
          </a:xfrm>
          <a:prstGeom prst="curvedConnector3">
            <a:avLst>
              <a:gd name="adj1" fmla="val 50000"/>
            </a:avLst>
          </a:prstGeom>
          <a:noFill/>
          <a:ln w="9525" cap="flat" cmpd="sng">
            <a:solidFill>
              <a:srgbClr val="FF0000"/>
            </a:solidFill>
            <a:prstDash val="solid"/>
            <a:round/>
            <a:headEnd type="none" w="sm" len="sm"/>
            <a:tailEnd type="triangle" w="med" len="med"/>
          </a:ln>
        </p:spPr>
      </p:cxnSp>
      <p:sp>
        <p:nvSpPr>
          <p:cNvPr id="3065" name="Google Shape;3065;p10"/>
          <p:cNvSpPr/>
          <p:nvPr/>
        </p:nvSpPr>
        <p:spPr>
          <a:xfrm>
            <a:off x="6211325" y="2710245"/>
            <a:ext cx="278494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The minimum probability of making a mistake is obtained if each value of </a:t>
            </a:r>
            <a:r>
              <a:rPr lang="en-US" sz="1600" b="1">
                <a:solidFill>
                  <a:schemeClr val="dk1"/>
                </a:solidFill>
                <a:latin typeface="Arial"/>
                <a:ea typeface="Arial"/>
                <a:cs typeface="Arial"/>
                <a:sym typeface="Arial"/>
              </a:rPr>
              <a:t>x </a:t>
            </a:r>
            <a:r>
              <a:rPr lang="en-US" sz="1600">
                <a:solidFill>
                  <a:schemeClr val="dk1"/>
                </a:solidFill>
                <a:latin typeface="Arial"/>
                <a:ea typeface="Arial"/>
                <a:cs typeface="Arial"/>
                <a:sym typeface="Arial"/>
              </a:rPr>
              <a:t>is assigned to the class for which the </a:t>
            </a:r>
            <a:r>
              <a:rPr lang="en-US" sz="1600" b="1">
                <a:solidFill>
                  <a:srgbClr val="002060"/>
                </a:solidFill>
                <a:latin typeface="Arial"/>
                <a:ea typeface="Arial"/>
                <a:cs typeface="Arial"/>
                <a:sym typeface="Arial"/>
              </a:rPr>
              <a:t>posterior probability p(C</a:t>
            </a:r>
            <a:r>
              <a:rPr lang="en-US" sz="1600" b="1" baseline="-25000">
                <a:solidFill>
                  <a:srgbClr val="002060"/>
                </a:solidFill>
                <a:latin typeface="Arial"/>
                <a:ea typeface="Arial"/>
                <a:cs typeface="Arial"/>
                <a:sym typeface="Arial"/>
              </a:rPr>
              <a:t>k</a:t>
            </a:r>
            <a:r>
              <a:rPr lang="en-US" sz="1600" b="1">
                <a:solidFill>
                  <a:srgbClr val="002060"/>
                </a:solidFill>
                <a:latin typeface="Arial"/>
                <a:ea typeface="Arial"/>
                <a:cs typeface="Arial"/>
                <a:sym typeface="Arial"/>
              </a:rPr>
              <a:t>|x) is largest.</a:t>
            </a:r>
            <a:endParaRPr/>
          </a:p>
        </p:txBody>
      </p:sp>
      <p:cxnSp>
        <p:nvCxnSpPr>
          <p:cNvPr id="3066" name="Google Shape;3066;p10"/>
          <p:cNvCxnSpPr/>
          <p:nvPr/>
        </p:nvCxnSpPr>
        <p:spPr>
          <a:xfrm rot="-5400000" flipH="1">
            <a:off x="2996699" y="3937500"/>
            <a:ext cx="3951300" cy="648300"/>
          </a:xfrm>
          <a:prstGeom prst="curvedConnector3">
            <a:avLst>
              <a:gd name="adj1" fmla="val 50000"/>
            </a:avLst>
          </a:prstGeom>
          <a:noFill/>
          <a:ln w="9525" cap="flat" cmpd="sng">
            <a:solidFill>
              <a:srgbClr val="FF0000"/>
            </a:solidFill>
            <a:prstDash val="solid"/>
            <a:round/>
            <a:headEnd type="none" w="sm" len="sm"/>
            <a:tailEnd type="triangle" w="med" len="med"/>
          </a:ln>
        </p:spPr>
      </p:cxnSp>
      <p:pic>
        <p:nvPicPr>
          <p:cNvPr id="3067" name="Google Shape;3067;p10"/>
          <p:cNvPicPr preferRelativeResize="0"/>
          <p:nvPr/>
        </p:nvPicPr>
        <p:blipFill rotWithShape="1">
          <a:blip r:embed="rId4">
            <a:alphaModFix/>
          </a:blip>
          <a:srcRect/>
          <a:stretch/>
        </p:blipFill>
        <p:spPr>
          <a:xfrm>
            <a:off x="352021" y="1419896"/>
            <a:ext cx="5362979" cy="1108918"/>
          </a:xfrm>
          <a:prstGeom prst="rect">
            <a:avLst/>
          </a:prstGeom>
          <a:noFill/>
          <a:ln>
            <a:noFill/>
          </a:ln>
        </p:spPr>
      </p:pic>
      <p:pic>
        <p:nvPicPr>
          <p:cNvPr id="3068" name="Google Shape;3068;p10"/>
          <p:cNvPicPr preferRelativeResize="0"/>
          <p:nvPr/>
        </p:nvPicPr>
        <p:blipFill rotWithShape="1">
          <a:blip r:embed="rId5">
            <a:alphaModFix/>
          </a:blip>
          <a:srcRect/>
          <a:stretch/>
        </p:blipFill>
        <p:spPr>
          <a:xfrm>
            <a:off x="228600" y="2905492"/>
            <a:ext cx="2986130" cy="978852"/>
          </a:xfrm>
          <a:prstGeom prst="rect">
            <a:avLst/>
          </a:prstGeom>
          <a:noFill/>
          <a:ln>
            <a:noFill/>
          </a:ln>
        </p:spPr>
      </p:pic>
      <p:pic>
        <p:nvPicPr>
          <p:cNvPr id="3069" name="Google Shape;3069;p10"/>
          <p:cNvPicPr preferRelativeResize="0"/>
          <p:nvPr/>
        </p:nvPicPr>
        <p:blipFill rotWithShape="1">
          <a:blip r:embed="rId6">
            <a:alphaModFix/>
          </a:blip>
          <a:srcRect/>
          <a:stretch/>
        </p:blipFill>
        <p:spPr>
          <a:xfrm>
            <a:off x="4317513" y="270698"/>
            <a:ext cx="1958232" cy="705656"/>
          </a:xfrm>
          <a:prstGeom prst="rect">
            <a:avLst/>
          </a:prstGeom>
          <a:noFill/>
          <a:ln w="9525" cap="flat" cmpd="sng">
            <a:solidFill>
              <a:srgbClr val="FF0000"/>
            </a:solidFill>
            <a:prstDash val="solid"/>
            <a:round/>
            <a:headEnd type="none" w="sm" len="sm"/>
            <a:tailEnd type="none" w="sm" len="sm"/>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F19CBBCF-6A2C-4F85-5937-B162E3657CFD}"/>
                  </a:ext>
                </a:extLst>
              </p14:cNvPr>
              <p14:cNvContentPartPr/>
              <p14:nvPr/>
            </p14:nvContentPartPr>
            <p14:xfrm>
              <a:off x="2061720" y="244440"/>
              <a:ext cx="5882040" cy="4037760"/>
            </p14:xfrm>
          </p:contentPart>
        </mc:Choice>
        <mc:Fallback>
          <p:pic>
            <p:nvPicPr>
              <p:cNvPr id="2" name="Ink 1">
                <a:extLst>
                  <a:ext uri="{FF2B5EF4-FFF2-40B4-BE49-F238E27FC236}">
                    <a16:creationId xmlns:a16="http://schemas.microsoft.com/office/drawing/2014/main" id="{F19CBBCF-6A2C-4F85-5937-B162E3657CFD}"/>
                  </a:ext>
                </a:extLst>
              </p:cNvPr>
              <p:cNvPicPr/>
              <p:nvPr/>
            </p:nvPicPr>
            <p:blipFill>
              <a:blip r:embed="rId8"/>
              <a:stretch>
                <a:fillRect/>
              </a:stretch>
            </p:blipFill>
            <p:spPr>
              <a:xfrm>
                <a:off x="2052360" y="235080"/>
                <a:ext cx="5900760" cy="40564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pic>
        <p:nvPicPr>
          <p:cNvPr id="3075" name="Google Shape;3075;p11"/>
          <p:cNvPicPr preferRelativeResize="0"/>
          <p:nvPr/>
        </p:nvPicPr>
        <p:blipFill rotWithShape="1">
          <a:blip r:embed="rId3">
            <a:alphaModFix/>
          </a:blip>
          <a:srcRect/>
          <a:stretch/>
        </p:blipFill>
        <p:spPr>
          <a:xfrm>
            <a:off x="76200" y="4366248"/>
            <a:ext cx="7554912" cy="2108441"/>
          </a:xfrm>
          <a:prstGeom prst="rect">
            <a:avLst/>
          </a:prstGeom>
          <a:noFill/>
          <a:ln>
            <a:noFill/>
          </a:ln>
        </p:spPr>
      </p:pic>
      <p:sp>
        <p:nvSpPr>
          <p:cNvPr id="3076" name="Google Shape;3076;p11"/>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Decision Theory - Summary</a:t>
            </a:r>
            <a:endParaRPr sz="1800" b="1">
              <a:latin typeface="Arial"/>
              <a:ea typeface="Arial"/>
              <a:cs typeface="Arial"/>
              <a:sym typeface="Arial"/>
            </a:endParaRPr>
          </a:p>
        </p:txBody>
      </p:sp>
      <p:sp>
        <p:nvSpPr>
          <p:cNvPr id="3077" name="Google Shape;3077;p1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11</a:t>
            </a:fld>
            <a:endParaRPr sz="1600" b="1" i="0" u="none" strike="noStrike" cap="none">
              <a:solidFill>
                <a:srgbClr val="000000"/>
              </a:solidFill>
              <a:latin typeface="Times New Roman"/>
              <a:ea typeface="Times New Roman"/>
              <a:cs typeface="Times New Roman"/>
              <a:sym typeface="Times New Roman"/>
            </a:endParaRPr>
          </a:p>
        </p:txBody>
      </p:sp>
      <p:pic>
        <p:nvPicPr>
          <p:cNvPr id="3078" name="Google Shape;3078;p11"/>
          <p:cNvPicPr preferRelativeResize="0">
            <a:picLocks noGrp="1"/>
          </p:cNvPicPr>
          <p:nvPr>
            <p:ph type="body" idx="1"/>
          </p:nvPr>
        </p:nvPicPr>
        <p:blipFill rotWithShape="1">
          <a:blip r:embed="rId4">
            <a:alphaModFix/>
          </a:blip>
          <a:srcRect/>
          <a:stretch/>
        </p:blipFill>
        <p:spPr>
          <a:xfrm>
            <a:off x="914400" y="1523999"/>
            <a:ext cx="4572000" cy="2658613"/>
          </a:xfrm>
          <a:prstGeom prst="rect">
            <a:avLst/>
          </a:prstGeom>
          <a:noFill/>
          <a:ln>
            <a:noFill/>
          </a:ln>
        </p:spPr>
      </p:pic>
      <p:pic>
        <p:nvPicPr>
          <p:cNvPr id="3079" name="Google Shape;3079;p11"/>
          <p:cNvPicPr preferRelativeResize="0"/>
          <p:nvPr/>
        </p:nvPicPr>
        <p:blipFill rotWithShape="1">
          <a:blip r:embed="rId5">
            <a:alphaModFix/>
          </a:blip>
          <a:srcRect/>
          <a:stretch/>
        </p:blipFill>
        <p:spPr>
          <a:xfrm>
            <a:off x="5181600" y="1876791"/>
            <a:ext cx="2890837" cy="1235044"/>
          </a:xfrm>
          <a:prstGeom prst="rect">
            <a:avLst/>
          </a:prstGeom>
          <a:noFill/>
          <a:ln w="9525" cap="flat" cmpd="sng">
            <a:solidFill>
              <a:srgbClr val="00B050"/>
            </a:solidFill>
            <a:prstDash val="solid"/>
            <a:round/>
            <a:headEnd type="none" w="sm" len="sm"/>
            <a:tailEnd type="none" w="sm" len="sm"/>
          </a:ln>
        </p:spPr>
      </p:pic>
      <p:sp>
        <p:nvSpPr>
          <p:cNvPr id="3080" name="Google Shape;3080;p11"/>
          <p:cNvSpPr txBox="1"/>
          <p:nvPr/>
        </p:nvSpPr>
        <p:spPr>
          <a:xfrm>
            <a:off x="2658266" y="1385499"/>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 = 7</a:t>
            </a:r>
            <a:endParaRPr sz="1200">
              <a:solidFill>
                <a:srgbClr val="C00000"/>
              </a:solidFill>
              <a:latin typeface="Arial"/>
              <a:ea typeface="Arial"/>
              <a:cs typeface="Arial"/>
              <a:sym typeface="Arial"/>
            </a:endParaRPr>
          </a:p>
        </p:txBody>
      </p:sp>
      <p:sp>
        <p:nvSpPr>
          <p:cNvPr id="3081" name="Google Shape;3081;p11"/>
          <p:cNvSpPr txBox="1"/>
          <p:nvPr/>
        </p:nvSpPr>
        <p:spPr>
          <a:xfrm>
            <a:off x="3462732" y="1523999"/>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 = 8</a:t>
            </a:r>
            <a:endParaRPr sz="1200">
              <a:solidFill>
                <a:srgbClr val="C00000"/>
              </a:solidFill>
              <a:latin typeface="Arial"/>
              <a:ea typeface="Arial"/>
              <a:cs typeface="Arial"/>
              <a:sym typeface="Arial"/>
            </a:endParaRPr>
          </a:p>
        </p:txBody>
      </p:sp>
      <p:sp>
        <p:nvSpPr>
          <p:cNvPr id="3082" name="Google Shape;3082;p11"/>
          <p:cNvSpPr txBox="1"/>
          <p:nvPr/>
        </p:nvSpPr>
        <p:spPr>
          <a:xfrm>
            <a:off x="5181600" y="3769414"/>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a:t>
            </a:r>
            <a:endParaRPr sz="1200">
              <a:solidFill>
                <a:srgbClr val="C00000"/>
              </a:solidFill>
              <a:latin typeface="Arial"/>
              <a:ea typeface="Arial"/>
              <a:cs typeface="Arial"/>
              <a:sym typeface="Arial"/>
            </a:endParaRPr>
          </a:p>
        </p:txBody>
      </p:sp>
      <p:sp>
        <p:nvSpPr>
          <p:cNvPr id="3083" name="Google Shape;3083;p11"/>
          <p:cNvSpPr txBox="1"/>
          <p:nvPr/>
        </p:nvSpPr>
        <p:spPr>
          <a:xfrm>
            <a:off x="605881" y="1346135"/>
            <a:ext cx="101509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Probability</a:t>
            </a:r>
            <a:endParaRPr sz="1200">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14B21F94-4F9E-4878-D63B-7671A617F5CE}"/>
                  </a:ext>
                </a:extLst>
              </p14:cNvPr>
              <p14:cNvContentPartPr/>
              <p14:nvPr/>
            </p14:nvContentPartPr>
            <p14:xfrm>
              <a:off x="3022560" y="1199880"/>
              <a:ext cx="4608360" cy="1796760"/>
            </p14:xfrm>
          </p:contentPart>
        </mc:Choice>
        <mc:Fallback>
          <p:pic>
            <p:nvPicPr>
              <p:cNvPr id="2" name="Ink 1">
                <a:extLst>
                  <a:ext uri="{FF2B5EF4-FFF2-40B4-BE49-F238E27FC236}">
                    <a16:creationId xmlns:a16="http://schemas.microsoft.com/office/drawing/2014/main" id="{14B21F94-4F9E-4878-D63B-7671A617F5CE}"/>
                  </a:ext>
                </a:extLst>
              </p:cNvPr>
              <p:cNvPicPr/>
              <p:nvPr/>
            </p:nvPicPr>
            <p:blipFill>
              <a:blip r:embed="rId7"/>
              <a:stretch>
                <a:fillRect/>
              </a:stretch>
            </p:blipFill>
            <p:spPr>
              <a:xfrm>
                <a:off x="3013200" y="1190520"/>
                <a:ext cx="4627080" cy="18154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8" name="Google Shape;3088;p12"/>
          <p:cNvSpPr txBox="1">
            <a:spLocks noGrp="1"/>
          </p:cNvSpPr>
          <p:nvPr>
            <p:ph type="title" idx="4294967295"/>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200">
                <a:solidFill>
                  <a:srgbClr val="C00000"/>
                </a:solidFill>
              </a:rPr>
              <a:t>Linear Models for Classification</a:t>
            </a:r>
            <a:endParaRPr sz="320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pic>
        <p:nvPicPr>
          <p:cNvPr id="3093" name="Google Shape;3093;p13"/>
          <p:cNvPicPr preferRelativeResize="0"/>
          <p:nvPr/>
        </p:nvPicPr>
        <p:blipFill rotWithShape="1">
          <a:blip r:embed="rId3">
            <a:alphaModFix/>
          </a:blip>
          <a:srcRect/>
          <a:stretch/>
        </p:blipFill>
        <p:spPr>
          <a:xfrm>
            <a:off x="4648200" y="1355334"/>
            <a:ext cx="4391025" cy="2514600"/>
          </a:xfrm>
          <a:prstGeom prst="rect">
            <a:avLst/>
          </a:prstGeom>
          <a:noFill/>
          <a:ln>
            <a:noFill/>
          </a:ln>
        </p:spPr>
      </p:pic>
      <p:sp>
        <p:nvSpPr>
          <p:cNvPr id="3094" name="Google Shape;3094;p13"/>
          <p:cNvSpPr txBox="1"/>
          <p:nvPr/>
        </p:nvSpPr>
        <p:spPr>
          <a:xfrm>
            <a:off x="395536" y="191859"/>
            <a:ext cx="7300664" cy="1015663"/>
          </a:xfrm>
          <a:prstGeom prst="rect">
            <a:avLst/>
          </a:prstGeom>
          <a:noFill/>
          <a:ln>
            <a:noFill/>
          </a:ln>
        </p:spPr>
        <p:txBody>
          <a:bodyPr spcFirstLastPara="1" wrap="square" lIns="91425" tIns="45700" rIns="91425" bIns="45700" anchor="ctr" anchorCtr="0">
            <a:spAutoFit/>
          </a:bodyPr>
          <a:lstStyle/>
          <a:p>
            <a:pPr marL="185738" marR="0" lvl="0" indent="-71438" algn="l" rtl="0">
              <a:lnSpc>
                <a:spcPct val="150000"/>
              </a:lnSpc>
              <a:spcBef>
                <a:spcPts val="0"/>
              </a:spcBef>
              <a:spcAft>
                <a:spcPts val="0"/>
              </a:spcAft>
              <a:buNone/>
            </a:pPr>
            <a:r>
              <a:rPr lang="en-US" sz="2400" b="1">
                <a:solidFill>
                  <a:schemeClr val="dk1"/>
                </a:solidFill>
                <a:latin typeface="Arial"/>
                <a:ea typeface="Arial"/>
                <a:cs typeface="Arial"/>
                <a:sym typeface="Arial"/>
              </a:rPr>
              <a:t>Types of Classification </a:t>
            </a:r>
            <a:br>
              <a:rPr lang="en-US" sz="2400" b="1">
                <a:solidFill>
                  <a:schemeClr val="dk1"/>
                </a:solidFill>
                <a:latin typeface="Arial"/>
                <a:ea typeface="Arial"/>
                <a:cs typeface="Arial"/>
                <a:sym typeface="Arial"/>
              </a:rPr>
            </a:br>
            <a:r>
              <a:rPr lang="en-US" sz="2400" b="1">
                <a:solidFill>
                  <a:schemeClr val="dk1"/>
                </a:solidFill>
                <a:latin typeface="Arial"/>
                <a:ea typeface="Arial"/>
                <a:cs typeface="Arial"/>
                <a:sym typeface="Arial"/>
              </a:rPr>
              <a:t>Decision Theory: Interpretation	         </a:t>
            </a:r>
            <a:r>
              <a:rPr lang="en-US" sz="2400" b="1">
                <a:solidFill>
                  <a:srgbClr val="C00000"/>
                </a:solidFill>
                <a:latin typeface="Calibri"/>
                <a:ea typeface="Calibri"/>
                <a:cs typeface="Calibri"/>
                <a:sym typeface="Calibri"/>
              </a:rPr>
              <a:t>Model Building</a:t>
            </a:r>
            <a:endParaRPr sz="2400" b="1">
              <a:solidFill>
                <a:schemeClr val="dk1"/>
              </a:solidFill>
              <a:latin typeface="Arial"/>
              <a:ea typeface="Arial"/>
              <a:cs typeface="Arial"/>
              <a:sym typeface="Arial"/>
            </a:endParaRPr>
          </a:p>
        </p:txBody>
      </p:sp>
      <p:grpSp>
        <p:nvGrpSpPr>
          <p:cNvPr id="3095" name="Google Shape;3095;p13"/>
          <p:cNvGrpSpPr/>
          <p:nvPr/>
        </p:nvGrpSpPr>
        <p:grpSpPr>
          <a:xfrm>
            <a:off x="228600" y="1479035"/>
            <a:ext cx="2711761" cy="2870775"/>
            <a:chOff x="7772400" y="1066800"/>
            <a:chExt cx="2711761" cy="2870775"/>
          </a:xfrm>
        </p:grpSpPr>
        <p:sp>
          <p:nvSpPr>
            <p:cNvPr id="3096" name="Google Shape;3096;p13"/>
            <p:cNvSpPr/>
            <p:nvPr/>
          </p:nvSpPr>
          <p:spPr>
            <a:xfrm>
              <a:off x="9308357" y="1524000"/>
              <a:ext cx="1175804" cy="1450634"/>
            </a:xfrm>
            <a:custGeom>
              <a:avLst/>
              <a:gdLst/>
              <a:ahLst/>
              <a:cxnLst/>
              <a:rect l="l" t="t" r="r" b="b"/>
              <a:pathLst>
                <a:path w="1663756" h="2108743" extrusionOk="0">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ahoma"/>
                <a:ea typeface="Tahoma"/>
                <a:cs typeface="Tahoma"/>
                <a:sym typeface="Tahoma"/>
              </a:endParaRPr>
            </a:p>
          </p:txBody>
        </p:sp>
        <p:sp>
          <p:nvSpPr>
            <p:cNvPr id="3097" name="Google Shape;3097;p13"/>
            <p:cNvSpPr/>
            <p:nvPr/>
          </p:nvSpPr>
          <p:spPr>
            <a:xfrm>
              <a:off x="8253011" y="2320886"/>
              <a:ext cx="985427" cy="1045507"/>
            </a:xfrm>
            <a:custGeom>
              <a:avLst/>
              <a:gdLst/>
              <a:ahLst/>
              <a:cxnLst/>
              <a:rect l="l" t="t" r="r" b="b"/>
              <a:pathLst>
                <a:path w="1394374" h="1519823" extrusionOk="0">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Tahoma"/>
                <a:ea typeface="Tahoma"/>
                <a:cs typeface="Tahoma"/>
                <a:sym typeface="Tahoma"/>
              </a:endParaRPr>
            </a:p>
          </p:txBody>
        </p:sp>
        <p:sp>
          <p:nvSpPr>
            <p:cNvPr id="3098" name="Google Shape;3098;p13"/>
            <p:cNvSpPr/>
            <p:nvPr/>
          </p:nvSpPr>
          <p:spPr>
            <a:xfrm>
              <a:off x="8488094" y="2742001"/>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099" name="Google Shape;3099;p13"/>
            <p:cNvSpPr/>
            <p:nvPr/>
          </p:nvSpPr>
          <p:spPr>
            <a:xfrm>
              <a:off x="8876509" y="2715357"/>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0" name="Google Shape;3100;p13"/>
            <p:cNvSpPr/>
            <p:nvPr/>
          </p:nvSpPr>
          <p:spPr>
            <a:xfrm>
              <a:off x="8707729" y="2955792"/>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1" name="Google Shape;3101;p13"/>
            <p:cNvSpPr/>
            <p:nvPr/>
          </p:nvSpPr>
          <p:spPr>
            <a:xfrm>
              <a:off x="8658254" y="2547455"/>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2" name="Google Shape;3102;p13"/>
            <p:cNvSpPr/>
            <p:nvPr/>
          </p:nvSpPr>
          <p:spPr>
            <a:xfrm rot="2734294">
              <a:off x="9522534" y="2304129"/>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3" name="Google Shape;3103;p13"/>
            <p:cNvSpPr/>
            <p:nvPr/>
          </p:nvSpPr>
          <p:spPr>
            <a:xfrm rot="2734294">
              <a:off x="9593829" y="1857309"/>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4" name="Google Shape;3104;p13"/>
            <p:cNvSpPr/>
            <p:nvPr/>
          </p:nvSpPr>
          <p:spPr>
            <a:xfrm rot="2734294">
              <a:off x="9907319" y="2132356"/>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5" name="Google Shape;3105;p13"/>
            <p:cNvSpPr/>
            <p:nvPr/>
          </p:nvSpPr>
          <p:spPr>
            <a:xfrm rot="2734294">
              <a:off x="9584012" y="2117776"/>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06" name="Google Shape;3106;p13"/>
            <p:cNvSpPr txBox="1"/>
            <p:nvPr/>
          </p:nvSpPr>
          <p:spPr>
            <a:xfrm>
              <a:off x="9144000" y="3352800"/>
              <a:ext cx="79605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CGPA </a:t>
              </a:r>
              <a:endParaRPr/>
            </a:p>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x</a:t>
              </a:r>
              <a:r>
                <a:rPr lang="en-US" sz="1600" baseline="-25000">
                  <a:solidFill>
                    <a:schemeClr val="dk1"/>
                  </a:solidFill>
                  <a:latin typeface="Helvetica Neue"/>
                  <a:ea typeface="Helvetica Neue"/>
                  <a:cs typeface="Helvetica Neue"/>
                  <a:sym typeface="Helvetica Neue"/>
                </a:rPr>
                <a:t>1c</a:t>
              </a:r>
              <a:endParaRPr sz="1600" baseline="-25000">
                <a:solidFill>
                  <a:schemeClr val="dk1"/>
                </a:solidFill>
                <a:latin typeface="Helvetica Neue"/>
                <a:ea typeface="Helvetica Neue"/>
                <a:cs typeface="Helvetica Neue"/>
                <a:sym typeface="Helvetica Neue"/>
              </a:endParaRPr>
            </a:p>
          </p:txBody>
        </p:sp>
        <p:sp>
          <p:nvSpPr>
            <p:cNvPr id="3107" name="Google Shape;3107;p13"/>
            <p:cNvSpPr txBox="1"/>
            <p:nvPr/>
          </p:nvSpPr>
          <p:spPr>
            <a:xfrm>
              <a:off x="7772400" y="2209800"/>
              <a:ext cx="40267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IQ</a:t>
              </a:r>
              <a:endParaRPr/>
            </a:p>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x</a:t>
              </a:r>
              <a:r>
                <a:rPr lang="en-US" sz="1600" baseline="-25000">
                  <a:solidFill>
                    <a:schemeClr val="dk1"/>
                  </a:solidFill>
                  <a:latin typeface="Helvetica Neue"/>
                  <a:ea typeface="Helvetica Neue"/>
                  <a:cs typeface="Helvetica Neue"/>
                  <a:sym typeface="Helvetica Neue"/>
                </a:rPr>
                <a:t>2</a:t>
              </a:r>
              <a:endParaRPr sz="1600" baseline="-25000">
                <a:solidFill>
                  <a:schemeClr val="dk1"/>
                </a:solidFill>
                <a:latin typeface="Helvetica Neue"/>
                <a:ea typeface="Helvetica Neue"/>
                <a:cs typeface="Helvetica Neue"/>
                <a:sym typeface="Helvetica Neue"/>
              </a:endParaRPr>
            </a:p>
          </p:txBody>
        </p:sp>
        <p:cxnSp>
          <p:nvCxnSpPr>
            <p:cNvPr id="3108" name="Google Shape;3108;p13"/>
            <p:cNvCxnSpPr/>
            <p:nvPr/>
          </p:nvCxnSpPr>
          <p:spPr>
            <a:xfrm rot="10800000">
              <a:off x="8232405" y="1625706"/>
              <a:ext cx="0" cy="1926314"/>
            </a:xfrm>
            <a:prstGeom prst="straightConnector1">
              <a:avLst/>
            </a:prstGeom>
            <a:noFill/>
            <a:ln w="38100" cap="flat" cmpd="sng">
              <a:solidFill>
                <a:srgbClr val="7F7F7F"/>
              </a:solidFill>
              <a:prstDash val="solid"/>
              <a:round/>
              <a:headEnd type="none" w="sm" len="sm"/>
              <a:tailEnd type="stealth" w="med" len="med"/>
            </a:ln>
          </p:spPr>
        </p:cxnSp>
        <p:cxnSp>
          <p:nvCxnSpPr>
            <p:cNvPr id="3109" name="Google Shape;3109;p13"/>
            <p:cNvCxnSpPr/>
            <p:nvPr/>
          </p:nvCxnSpPr>
          <p:spPr>
            <a:xfrm>
              <a:off x="8124534" y="3404192"/>
              <a:ext cx="2213076" cy="0"/>
            </a:xfrm>
            <a:prstGeom prst="straightConnector1">
              <a:avLst/>
            </a:prstGeom>
            <a:noFill/>
            <a:ln w="38100" cap="flat" cmpd="sng">
              <a:solidFill>
                <a:srgbClr val="7F7F7F"/>
              </a:solidFill>
              <a:prstDash val="solid"/>
              <a:round/>
              <a:headEnd type="none" w="sm" len="sm"/>
              <a:tailEnd type="stealth" w="med" len="med"/>
            </a:ln>
          </p:spPr>
        </p:cxnSp>
        <p:sp>
          <p:nvSpPr>
            <p:cNvPr id="3110" name="Google Shape;3110;p13"/>
            <p:cNvSpPr txBox="1"/>
            <p:nvPr/>
          </p:nvSpPr>
          <p:spPr>
            <a:xfrm>
              <a:off x="8534400" y="1066800"/>
              <a:ext cx="14478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Generative</a:t>
              </a:r>
              <a:endParaRPr sz="1600" b="1">
                <a:solidFill>
                  <a:schemeClr val="dk1"/>
                </a:solidFill>
                <a:latin typeface="Helvetica Neue"/>
                <a:ea typeface="Helvetica Neue"/>
                <a:cs typeface="Helvetica Neue"/>
                <a:sym typeface="Helvetica Neue"/>
              </a:endParaRPr>
            </a:p>
          </p:txBody>
        </p:sp>
      </p:grpSp>
      <p:pic>
        <p:nvPicPr>
          <p:cNvPr id="3111" name="Google Shape;3111;p13"/>
          <p:cNvPicPr preferRelativeResize="0"/>
          <p:nvPr/>
        </p:nvPicPr>
        <p:blipFill rotWithShape="1">
          <a:blip r:embed="rId4">
            <a:alphaModFix/>
          </a:blip>
          <a:srcRect/>
          <a:stretch/>
        </p:blipFill>
        <p:spPr>
          <a:xfrm>
            <a:off x="259142" y="4654520"/>
            <a:ext cx="2951278" cy="580859"/>
          </a:xfrm>
          <a:prstGeom prst="rect">
            <a:avLst/>
          </a:prstGeom>
          <a:noFill/>
          <a:ln>
            <a:noFill/>
          </a:ln>
        </p:spPr>
      </p:pic>
      <p:sp>
        <p:nvSpPr>
          <p:cNvPr id="3112" name="Google Shape;3112;p13"/>
          <p:cNvSpPr/>
          <p:nvPr/>
        </p:nvSpPr>
        <p:spPr>
          <a:xfrm>
            <a:off x="259142" y="5231906"/>
            <a:ext cx="492245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Known as generative models, because by sampling from them it is possible to generate synthetic data points in the input space.</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Eg.,Classification:  </a:t>
            </a:r>
            <a:r>
              <a:rPr lang="en-US" sz="1600" b="1">
                <a:solidFill>
                  <a:schemeClr val="dk1"/>
                </a:solidFill>
                <a:latin typeface="Tahoma"/>
                <a:ea typeface="Tahoma"/>
                <a:cs typeface="Tahoma"/>
                <a:sym typeface="Tahoma"/>
              </a:rPr>
              <a:t>Naïve Bayes</a:t>
            </a:r>
            <a:r>
              <a:rPr lang="en-US" sz="1600">
                <a:solidFill>
                  <a:schemeClr val="dk1"/>
                </a:solidFill>
                <a:latin typeface="Tahoma"/>
                <a:ea typeface="Tahoma"/>
                <a:cs typeface="Tahoma"/>
                <a:sym typeface="Tahoma"/>
              </a:rPr>
              <a:t>, </a:t>
            </a:r>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Clustering : </a:t>
            </a:r>
            <a:r>
              <a:rPr lang="en-US" sz="1600" b="1">
                <a:solidFill>
                  <a:schemeClr val="dk1"/>
                </a:solidFill>
                <a:latin typeface="Tahoma"/>
                <a:ea typeface="Tahoma"/>
                <a:cs typeface="Tahoma"/>
                <a:sym typeface="Tahoma"/>
              </a:rPr>
              <a:t> Mixtures of Gaussians</a:t>
            </a: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graphicFrame>
        <p:nvGraphicFramePr>
          <p:cNvPr id="3113" name="Google Shape;3113;p13"/>
          <p:cNvGraphicFramePr/>
          <p:nvPr/>
        </p:nvGraphicFramePr>
        <p:xfrm>
          <a:off x="6093194" y="3949739"/>
          <a:ext cx="2286650" cy="237752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CPGA</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IQ</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Job - Offered</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9</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7.3</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3250">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114" name="Google Shape;3114;p13"/>
          <p:cNvSpPr/>
          <p:nvPr/>
        </p:nvSpPr>
        <p:spPr>
          <a:xfrm rot="2734294">
            <a:off x="8127220" y="4440846"/>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15" name="Google Shape;3115;p13"/>
          <p:cNvSpPr/>
          <p:nvPr/>
        </p:nvSpPr>
        <p:spPr>
          <a:xfrm>
            <a:off x="8136829" y="5562600"/>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8E92C58-5446-83EF-5EBB-0C33DF08BB70}"/>
                  </a:ext>
                </a:extLst>
              </p14:cNvPr>
              <p14:cNvContentPartPr/>
              <p14:nvPr/>
            </p14:nvContentPartPr>
            <p14:xfrm>
              <a:off x="484200" y="1753200"/>
              <a:ext cx="7678440" cy="4826520"/>
            </p14:xfrm>
          </p:contentPart>
        </mc:Choice>
        <mc:Fallback>
          <p:pic>
            <p:nvPicPr>
              <p:cNvPr id="2" name="Ink 1">
                <a:extLst>
                  <a:ext uri="{FF2B5EF4-FFF2-40B4-BE49-F238E27FC236}">
                    <a16:creationId xmlns:a16="http://schemas.microsoft.com/office/drawing/2014/main" id="{18E92C58-5446-83EF-5EBB-0C33DF08BB70}"/>
                  </a:ext>
                </a:extLst>
              </p:cNvPr>
              <p:cNvPicPr/>
              <p:nvPr/>
            </p:nvPicPr>
            <p:blipFill>
              <a:blip r:embed="rId6"/>
              <a:stretch>
                <a:fillRect/>
              </a:stretch>
            </p:blipFill>
            <p:spPr>
              <a:xfrm>
                <a:off x="474840" y="1743840"/>
                <a:ext cx="7697160" cy="48452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14"/>
          <p:cNvSpPr txBox="1"/>
          <p:nvPr/>
        </p:nvSpPr>
        <p:spPr>
          <a:xfrm>
            <a:off x="395536" y="191859"/>
            <a:ext cx="7300664" cy="1015663"/>
          </a:xfrm>
          <a:prstGeom prst="rect">
            <a:avLst/>
          </a:prstGeom>
          <a:noFill/>
          <a:ln>
            <a:noFill/>
          </a:ln>
        </p:spPr>
        <p:txBody>
          <a:bodyPr spcFirstLastPara="1" wrap="square" lIns="91425" tIns="45700" rIns="91425" bIns="45700" anchor="ctr" anchorCtr="0">
            <a:spAutoFit/>
          </a:bodyPr>
          <a:lstStyle/>
          <a:p>
            <a:pPr marL="185738" marR="0" lvl="0" indent="-71438" algn="l" rtl="0">
              <a:lnSpc>
                <a:spcPct val="150000"/>
              </a:lnSpc>
              <a:spcBef>
                <a:spcPts val="0"/>
              </a:spcBef>
              <a:spcAft>
                <a:spcPts val="0"/>
              </a:spcAft>
              <a:buNone/>
            </a:pPr>
            <a:r>
              <a:rPr lang="en-US" sz="2400" b="1">
                <a:solidFill>
                  <a:schemeClr val="dk1"/>
                </a:solidFill>
                <a:latin typeface="Arial"/>
                <a:ea typeface="Arial"/>
                <a:cs typeface="Arial"/>
                <a:sym typeface="Arial"/>
              </a:rPr>
              <a:t>Types of Classification </a:t>
            </a:r>
            <a:br>
              <a:rPr lang="en-US" sz="2400" b="1">
                <a:solidFill>
                  <a:schemeClr val="dk1"/>
                </a:solidFill>
                <a:latin typeface="Arial"/>
                <a:ea typeface="Arial"/>
                <a:cs typeface="Arial"/>
                <a:sym typeface="Arial"/>
              </a:rPr>
            </a:br>
            <a:r>
              <a:rPr lang="en-US" sz="2400" b="1">
                <a:solidFill>
                  <a:schemeClr val="dk1"/>
                </a:solidFill>
                <a:latin typeface="Arial"/>
                <a:ea typeface="Arial"/>
                <a:cs typeface="Arial"/>
                <a:sym typeface="Arial"/>
              </a:rPr>
              <a:t>Decision Theory: Interpretation	         </a:t>
            </a:r>
            <a:r>
              <a:rPr lang="en-US" sz="2400" b="1">
                <a:solidFill>
                  <a:srgbClr val="C00000"/>
                </a:solidFill>
                <a:latin typeface="Calibri"/>
                <a:ea typeface="Calibri"/>
                <a:cs typeface="Calibri"/>
                <a:sym typeface="Calibri"/>
              </a:rPr>
              <a:t>Model Building</a:t>
            </a:r>
            <a:endParaRPr sz="2400" b="1">
              <a:solidFill>
                <a:schemeClr val="dk1"/>
              </a:solidFill>
              <a:latin typeface="Arial"/>
              <a:ea typeface="Arial"/>
              <a:cs typeface="Arial"/>
              <a:sym typeface="Arial"/>
            </a:endParaRPr>
          </a:p>
        </p:txBody>
      </p:sp>
      <p:sp>
        <p:nvSpPr>
          <p:cNvPr id="3121" name="Google Shape;3121;p14"/>
          <p:cNvSpPr/>
          <p:nvPr/>
        </p:nvSpPr>
        <p:spPr>
          <a:xfrm>
            <a:off x="323148" y="5442103"/>
            <a:ext cx="492245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Logistic regression, SVMs , tree based classifiers (e.g. decision tree) </a:t>
            </a:r>
            <a:r>
              <a:rPr lang="en-US" sz="1600">
                <a:solidFill>
                  <a:schemeClr val="dk1"/>
                </a:solidFill>
                <a:latin typeface="Arial"/>
                <a:ea typeface="Arial"/>
                <a:cs typeface="Arial"/>
                <a:sym typeface="Arial"/>
              </a:rPr>
              <a:t>Traditional neural networks, </a:t>
            </a:r>
            <a:r>
              <a:rPr lang="en-US" sz="1600" b="1">
                <a:solidFill>
                  <a:schemeClr val="dk1"/>
                </a:solidFill>
                <a:latin typeface="Arial"/>
                <a:ea typeface="Arial"/>
                <a:cs typeface="Arial"/>
                <a:sym typeface="Arial"/>
              </a:rPr>
              <a:t>Nearest neighbor</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grpSp>
        <p:nvGrpSpPr>
          <p:cNvPr id="3122" name="Google Shape;3122;p14"/>
          <p:cNvGrpSpPr/>
          <p:nvPr/>
        </p:nvGrpSpPr>
        <p:grpSpPr>
          <a:xfrm>
            <a:off x="228600" y="1442972"/>
            <a:ext cx="3501811" cy="2870775"/>
            <a:chOff x="7848600" y="3810000"/>
            <a:chExt cx="3501811" cy="2870775"/>
          </a:xfrm>
        </p:grpSpPr>
        <p:sp>
          <p:nvSpPr>
            <p:cNvPr id="3123" name="Google Shape;3123;p14"/>
            <p:cNvSpPr/>
            <p:nvPr/>
          </p:nvSpPr>
          <p:spPr>
            <a:xfrm>
              <a:off x="8553403" y="5459425"/>
              <a:ext cx="186227" cy="175663"/>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4" name="Google Shape;3124;p14"/>
            <p:cNvSpPr/>
            <p:nvPr/>
          </p:nvSpPr>
          <p:spPr>
            <a:xfrm>
              <a:off x="8981484" y="5430969"/>
              <a:ext cx="186227" cy="175663"/>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5" name="Google Shape;3125;p14"/>
            <p:cNvSpPr/>
            <p:nvPr/>
          </p:nvSpPr>
          <p:spPr>
            <a:xfrm>
              <a:off x="8795467" y="5687757"/>
              <a:ext cx="186227" cy="175663"/>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6" name="Google Shape;3126;p14"/>
            <p:cNvSpPr/>
            <p:nvPr/>
          </p:nvSpPr>
          <p:spPr>
            <a:xfrm>
              <a:off x="8740940" y="5251646"/>
              <a:ext cx="186227" cy="175663"/>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7" name="Google Shape;3127;p14"/>
            <p:cNvSpPr/>
            <p:nvPr/>
          </p:nvSpPr>
          <p:spPr>
            <a:xfrm rot="2734294">
              <a:off x="9697164" y="4987988"/>
              <a:ext cx="230461" cy="244321"/>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8" name="Google Shape;3128;p14"/>
            <p:cNvSpPr/>
            <p:nvPr/>
          </p:nvSpPr>
          <p:spPr>
            <a:xfrm rot="2734294">
              <a:off x="9775740" y="4510776"/>
              <a:ext cx="230461" cy="244321"/>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29" name="Google Shape;3129;p14"/>
            <p:cNvSpPr/>
            <p:nvPr/>
          </p:nvSpPr>
          <p:spPr>
            <a:xfrm rot="2734294">
              <a:off x="10121245" y="4804532"/>
              <a:ext cx="230461" cy="244321"/>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30" name="Google Shape;3130;p14"/>
            <p:cNvSpPr/>
            <p:nvPr/>
          </p:nvSpPr>
          <p:spPr>
            <a:xfrm rot="2734294">
              <a:off x="9764921" y="4788960"/>
              <a:ext cx="230461" cy="244321"/>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131" name="Google Shape;3131;p14"/>
            <p:cNvSpPr txBox="1"/>
            <p:nvPr/>
          </p:nvSpPr>
          <p:spPr>
            <a:xfrm>
              <a:off x="9296400" y="6096000"/>
              <a:ext cx="7496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CGPA</a:t>
              </a:r>
              <a:endParaRPr/>
            </a:p>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x</a:t>
              </a:r>
              <a:r>
                <a:rPr lang="en-US" sz="1600" baseline="-25000">
                  <a:solidFill>
                    <a:schemeClr val="dk1"/>
                  </a:solidFill>
                  <a:latin typeface="Helvetica Neue"/>
                  <a:ea typeface="Helvetica Neue"/>
                  <a:cs typeface="Helvetica Neue"/>
                  <a:sym typeface="Helvetica Neue"/>
                </a:rPr>
                <a:t>1</a:t>
              </a:r>
              <a:endParaRPr sz="1600" baseline="-25000">
                <a:solidFill>
                  <a:schemeClr val="dk1"/>
                </a:solidFill>
                <a:latin typeface="Helvetica Neue"/>
                <a:ea typeface="Helvetica Neue"/>
                <a:cs typeface="Helvetica Neue"/>
                <a:sym typeface="Helvetica Neue"/>
              </a:endParaRPr>
            </a:p>
          </p:txBody>
        </p:sp>
        <p:sp>
          <p:nvSpPr>
            <p:cNvPr id="3132" name="Google Shape;3132;p14"/>
            <p:cNvSpPr txBox="1"/>
            <p:nvPr/>
          </p:nvSpPr>
          <p:spPr>
            <a:xfrm>
              <a:off x="7848600" y="4964601"/>
              <a:ext cx="40267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IQ</a:t>
              </a:r>
              <a:endParaRPr/>
            </a:p>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x</a:t>
              </a:r>
              <a:r>
                <a:rPr lang="en-US" sz="1600" baseline="-25000">
                  <a:solidFill>
                    <a:schemeClr val="dk1"/>
                  </a:solidFill>
                  <a:latin typeface="Helvetica Neue"/>
                  <a:ea typeface="Helvetica Neue"/>
                  <a:cs typeface="Helvetica Neue"/>
                  <a:sym typeface="Helvetica Neue"/>
                </a:rPr>
                <a:t>2</a:t>
              </a:r>
              <a:endParaRPr sz="1600" baseline="-25000">
                <a:solidFill>
                  <a:schemeClr val="dk1"/>
                </a:solidFill>
                <a:latin typeface="Helvetica Neue"/>
                <a:ea typeface="Helvetica Neue"/>
                <a:cs typeface="Helvetica Neue"/>
                <a:sym typeface="Helvetica Neue"/>
              </a:endParaRPr>
            </a:p>
          </p:txBody>
        </p:sp>
        <p:cxnSp>
          <p:nvCxnSpPr>
            <p:cNvPr id="3133" name="Google Shape;3133;p14"/>
            <p:cNvCxnSpPr/>
            <p:nvPr/>
          </p:nvCxnSpPr>
          <p:spPr>
            <a:xfrm rot="10800000">
              <a:off x="8271601" y="4267200"/>
              <a:ext cx="0" cy="2057340"/>
            </a:xfrm>
            <a:prstGeom prst="straightConnector1">
              <a:avLst/>
            </a:prstGeom>
            <a:noFill/>
            <a:ln w="38100" cap="flat" cmpd="sng">
              <a:solidFill>
                <a:srgbClr val="7F7F7F"/>
              </a:solidFill>
              <a:prstDash val="solid"/>
              <a:round/>
              <a:headEnd type="none" w="sm" len="sm"/>
              <a:tailEnd type="stealth" w="med" len="med"/>
            </a:ln>
          </p:spPr>
        </p:cxnSp>
        <p:cxnSp>
          <p:nvCxnSpPr>
            <p:cNvPr id="3134" name="Google Shape;3134;p14"/>
            <p:cNvCxnSpPr/>
            <p:nvPr/>
          </p:nvCxnSpPr>
          <p:spPr>
            <a:xfrm>
              <a:off x="8152714" y="6166657"/>
              <a:ext cx="2439086" cy="0"/>
            </a:xfrm>
            <a:prstGeom prst="straightConnector1">
              <a:avLst/>
            </a:prstGeom>
            <a:noFill/>
            <a:ln w="38100" cap="flat" cmpd="sng">
              <a:solidFill>
                <a:srgbClr val="7F7F7F"/>
              </a:solidFill>
              <a:prstDash val="solid"/>
              <a:round/>
              <a:headEnd type="none" w="sm" len="sm"/>
              <a:tailEnd type="stealth" w="med" len="med"/>
            </a:ln>
          </p:spPr>
        </p:cxnSp>
        <p:cxnSp>
          <p:nvCxnSpPr>
            <p:cNvPr id="3135" name="Google Shape;3135;p14"/>
            <p:cNvCxnSpPr/>
            <p:nvPr/>
          </p:nvCxnSpPr>
          <p:spPr>
            <a:xfrm>
              <a:off x="8534400" y="4267200"/>
              <a:ext cx="1686084" cy="1859823"/>
            </a:xfrm>
            <a:prstGeom prst="straightConnector1">
              <a:avLst/>
            </a:prstGeom>
            <a:noFill/>
            <a:ln w="15875" cap="flat" cmpd="sng">
              <a:solidFill>
                <a:srgbClr val="00B050"/>
              </a:solidFill>
              <a:prstDash val="solid"/>
              <a:round/>
              <a:headEnd type="none" w="sm" len="sm"/>
              <a:tailEnd type="none" w="sm" len="sm"/>
            </a:ln>
          </p:spPr>
        </p:cxnSp>
        <p:sp>
          <p:nvSpPr>
            <p:cNvPr id="3136" name="Google Shape;3136;p14"/>
            <p:cNvSpPr txBox="1"/>
            <p:nvPr/>
          </p:nvSpPr>
          <p:spPr>
            <a:xfrm>
              <a:off x="9906000" y="5334000"/>
              <a:ext cx="14444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Helvetica Neue"/>
                  <a:ea typeface="Helvetica Neue"/>
                  <a:cs typeface="Helvetica Neue"/>
                  <a:sym typeface="Helvetica Neue"/>
                </a:rPr>
                <a:t>Decision Boundary</a:t>
              </a:r>
              <a:endParaRPr/>
            </a:p>
          </p:txBody>
        </p:sp>
        <p:sp>
          <p:nvSpPr>
            <p:cNvPr id="3137" name="Google Shape;3137;p14"/>
            <p:cNvSpPr txBox="1"/>
            <p:nvPr/>
          </p:nvSpPr>
          <p:spPr>
            <a:xfrm>
              <a:off x="8382000" y="3810000"/>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Helvetica Neue"/>
                  <a:ea typeface="Helvetica Neue"/>
                  <a:cs typeface="Helvetica Neue"/>
                  <a:sym typeface="Helvetica Neue"/>
                </a:rPr>
                <a:t>Discriminative</a:t>
              </a:r>
              <a:endParaRPr sz="1600" b="1">
                <a:solidFill>
                  <a:schemeClr val="dk1"/>
                </a:solidFill>
                <a:latin typeface="Helvetica Neue"/>
                <a:ea typeface="Helvetica Neue"/>
                <a:cs typeface="Helvetica Neue"/>
                <a:sym typeface="Helvetica Neue"/>
              </a:endParaRPr>
            </a:p>
          </p:txBody>
        </p:sp>
        <p:sp>
          <p:nvSpPr>
            <p:cNvPr id="3138" name="Google Shape;3138;p14"/>
            <p:cNvSpPr txBox="1"/>
            <p:nvPr/>
          </p:nvSpPr>
          <p:spPr>
            <a:xfrm>
              <a:off x="10058400" y="4343400"/>
              <a:ext cx="5212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y=1</a:t>
              </a:r>
              <a:endParaRPr sz="1600">
                <a:solidFill>
                  <a:schemeClr val="dk1"/>
                </a:solidFill>
                <a:latin typeface="Tahoma"/>
                <a:ea typeface="Tahoma"/>
                <a:cs typeface="Tahoma"/>
                <a:sym typeface="Tahoma"/>
              </a:endParaRPr>
            </a:p>
          </p:txBody>
        </p:sp>
        <p:sp>
          <p:nvSpPr>
            <p:cNvPr id="3139" name="Google Shape;3139;p14"/>
            <p:cNvSpPr txBox="1"/>
            <p:nvPr/>
          </p:nvSpPr>
          <p:spPr>
            <a:xfrm>
              <a:off x="8991600" y="5638800"/>
              <a:ext cx="5212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y=0</a:t>
              </a:r>
              <a:endParaRPr sz="1600">
                <a:solidFill>
                  <a:schemeClr val="dk1"/>
                </a:solidFill>
                <a:latin typeface="Tahoma"/>
                <a:ea typeface="Tahoma"/>
                <a:cs typeface="Tahoma"/>
                <a:sym typeface="Tahoma"/>
              </a:endParaRPr>
            </a:p>
          </p:txBody>
        </p:sp>
      </p:grpSp>
      <p:sp>
        <p:nvSpPr>
          <p:cNvPr id="3140" name="Google Shape;3140;p14"/>
          <p:cNvSpPr/>
          <p:nvPr/>
        </p:nvSpPr>
        <p:spPr>
          <a:xfrm>
            <a:off x="809687" y="4329116"/>
            <a:ext cx="1733423" cy="68980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141" name="Google Shape;3141;p14"/>
          <p:cNvSpPr/>
          <p:nvPr/>
        </p:nvSpPr>
        <p:spPr>
          <a:xfrm>
            <a:off x="809688" y="4872796"/>
            <a:ext cx="1733423" cy="689804"/>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pic>
        <p:nvPicPr>
          <p:cNvPr id="3142" name="Google Shape;3142;p14"/>
          <p:cNvPicPr preferRelativeResize="0"/>
          <p:nvPr/>
        </p:nvPicPr>
        <p:blipFill rotWithShape="1">
          <a:blip r:embed="rId5">
            <a:alphaModFix/>
          </a:blip>
          <a:srcRect/>
          <a:stretch/>
        </p:blipFill>
        <p:spPr>
          <a:xfrm>
            <a:off x="4062957" y="2759096"/>
            <a:ext cx="1700931" cy="1847248"/>
          </a:xfrm>
          <a:prstGeom prst="rect">
            <a:avLst/>
          </a:prstGeom>
          <a:noFill/>
          <a:ln>
            <a:noFill/>
          </a:ln>
        </p:spPr>
      </p:pic>
      <p:pic>
        <p:nvPicPr>
          <p:cNvPr id="3143" name="Google Shape;3143;p14"/>
          <p:cNvPicPr preferRelativeResize="0">
            <a:picLocks noGrp="1"/>
          </p:cNvPicPr>
          <p:nvPr>
            <p:ph type="body" idx="1"/>
          </p:nvPr>
        </p:nvPicPr>
        <p:blipFill rotWithShape="1">
          <a:blip r:embed="rId6">
            <a:alphaModFix/>
          </a:blip>
          <a:srcRect/>
          <a:stretch/>
        </p:blipFill>
        <p:spPr>
          <a:xfrm>
            <a:off x="4524646" y="1363189"/>
            <a:ext cx="3857354" cy="2243047"/>
          </a:xfrm>
          <a:prstGeom prst="rect">
            <a:avLst/>
          </a:prstGeom>
          <a:noFill/>
          <a:ln>
            <a:noFill/>
          </a:ln>
        </p:spPr>
      </p:pic>
      <p:graphicFrame>
        <p:nvGraphicFramePr>
          <p:cNvPr id="3144" name="Google Shape;3144;p14"/>
          <p:cNvGraphicFramePr/>
          <p:nvPr/>
        </p:nvGraphicFramePr>
        <p:xfrm>
          <a:off x="6093194" y="3949739"/>
          <a:ext cx="2286650" cy="237752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CPGA</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IQ</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Job - Offered</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9</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7.3</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3250">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145" name="Google Shape;3145;p14"/>
          <p:cNvSpPr/>
          <p:nvPr/>
        </p:nvSpPr>
        <p:spPr>
          <a:xfrm>
            <a:off x="647966" y="1539569"/>
            <a:ext cx="1542410" cy="936025"/>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CFB1E8F4-91F5-5F54-D217-5466E9BED29F}"/>
                  </a:ext>
                </a:extLst>
              </p14:cNvPr>
              <p14:cNvContentPartPr/>
              <p14:nvPr/>
            </p14:nvContentPartPr>
            <p14:xfrm>
              <a:off x="1551960" y="4059000"/>
              <a:ext cx="7935120" cy="2362320"/>
            </p14:xfrm>
          </p:contentPart>
        </mc:Choice>
        <mc:Fallback>
          <p:pic>
            <p:nvPicPr>
              <p:cNvPr id="2" name="Ink 1">
                <a:extLst>
                  <a:ext uri="{FF2B5EF4-FFF2-40B4-BE49-F238E27FC236}">
                    <a16:creationId xmlns:a16="http://schemas.microsoft.com/office/drawing/2014/main" id="{CFB1E8F4-91F5-5F54-D217-5466E9BED29F}"/>
                  </a:ext>
                </a:extLst>
              </p:cNvPr>
              <p:cNvPicPr/>
              <p:nvPr/>
            </p:nvPicPr>
            <p:blipFill>
              <a:blip r:embed="rId9"/>
              <a:stretch>
                <a:fillRect/>
              </a:stretch>
            </p:blipFill>
            <p:spPr>
              <a:xfrm>
                <a:off x="1542600" y="4049640"/>
                <a:ext cx="7953840" cy="23810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15"/>
          <p:cNvSpPr txBox="1"/>
          <p:nvPr/>
        </p:nvSpPr>
        <p:spPr>
          <a:xfrm>
            <a:off x="395536" y="191859"/>
            <a:ext cx="7300664" cy="1015663"/>
          </a:xfrm>
          <a:prstGeom prst="rect">
            <a:avLst/>
          </a:prstGeom>
          <a:noFill/>
          <a:ln>
            <a:noFill/>
          </a:ln>
        </p:spPr>
        <p:txBody>
          <a:bodyPr spcFirstLastPara="1" wrap="square" lIns="91425" tIns="45700" rIns="91425" bIns="45700" anchor="ctr" anchorCtr="0">
            <a:spAutoFit/>
          </a:bodyPr>
          <a:lstStyle/>
          <a:p>
            <a:pPr marL="185738" marR="0" lvl="0" indent="-71438" algn="l" rtl="0">
              <a:lnSpc>
                <a:spcPct val="150000"/>
              </a:lnSpc>
              <a:spcBef>
                <a:spcPts val="0"/>
              </a:spcBef>
              <a:spcAft>
                <a:spcPts val="0"/>
              </a:spcAft>
              <a:buNone/>
            </a:pPr>
            <a:r>
              <a:rPr lang="en-US" sz="2400" b="1">
                <a:solidFill>
                  <a:schemeClr val="dk1"/>
                </a:solidFill>
                <a:latin typeface="Arial"/>
                <a:ea typeface="Arial"/>
                <a:cs typeface="Arial"/>
                <a:sym typeface="Arial"/>
              </a:rPr>
              <a:t>Types of Classification </a:t>
            </a:r>
            <a:br>
              <a:rPr lang="en-US" sz="2400" b="1">
                <a:solidFill>
                  <a:schemeClr val="dk1"/>
                </a:solidFill>
                <a:latin typeface="Arial"/>
                <a:ea typeface="Arial"/>
                <a:cs typeface="Arial"/>
                <a:sym typeface="Arial"/>
              </a:rPr>
            </a:br>
            <a:r>
              <a:rPr lang="en-US" sz="2400" b="1">
                <a:solidFill>
                  <a:schemeClr val="dk1"/>
                </a:solidFill>
                <a:latin typeface="Arial"/>
                <a:ea typeface="Arial"/>
                <a:cs typeface="Arial"/>
                <a:sym typeface="Arial"/>
              </a:rPr>
              <a:t>Decision Theory: Interpretation	         </a:t>
            </a:r>
            <a:r>
              <a:rPr lang="en-US" sz="2400" b="1">
                <a:solidFill>
                  <a:srgbClr val="C00000"/>
                </a:solidFill>
                <a:latin typeface="Calibri"/>
                <a:ea typeface="Calibri"/>
                <a:cs typeface="Calibri"/>
                <a:sym typeface="Calibri"/>
              </a:rPr>
              <a:t>Model Building</a:t>
            </a:r>
            <a:endParaRPr sz="2400" b="1">
              <a:solidFill>
                <a:schemeClr val="dk1"/>
              </a:solidFill>
              <a:latin typeface="Arial"/>
              <a:ea typeface="Arial"/>
              <a:cs typeface="Arial"/>
              <a:sym typeface="Arial"/>
            </a:endParaRPr>
          </a:p>
        </p:txBody>
      </p:sp>
      <p:sp>
        <p:nvSpPr>
          <p:cNvPr id="3151" name="Google Shape;3151;p15"/>
          <p:cNvSpPr/>
          <p:nvPr/>
        </p:nvSpPr>
        <p:spPr>
          <a:xfrm>
            <a:off x="323148" y="5442103"/>
            <a:ext cx="492245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Logistic regression, SVMs , tree based classifiers (e.g. decision tree) </a:t>
            </a:r>
            <a:r>
              <a:rPr lang="en-US" sz="1600">
                <a:solidFill>
                  <a:schemeClr val="dk1"/>
                </a:solidFill>
                <a:latin typeface="Arial"/>
                <a:ea typeface="Arial"/>
                <a:cs typeface="Arial"/>
                <a:sym typeface="Arial"/>
              </a:rPr>
              <a:t>Traditional neural networks, </a:t>
            </a:r>
            <a:r>
              <a:rPr lang="en-US" sz="1600" b="1">
                <a:solidFill>
                  <a:schemeClr val="dk1"/>
                </a:solidFill>
                <a:latin typeface="Arial"/>
                <a:ea typeface="Arial"/>
                <a:cs typeface="Arial"/>
                <a:sym typeface="Arial"/>
              </a:rPr>
              <a:t>Nearest neighbor</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3152" name="Google Shape;3152;p15"/>
          <p:cNvSpPr/>
          <p:nvPr/>
        </p:nvSpPr>
        <p:spPr>
          <a:xfrm>
            <a:off x="235737" y="3919737"/>
            <a:ext cx="3064118" cy="181588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graphicFrame>
        <p:nvGraphicFramePr>
          <p:cNvPr id="3153" name="Google Shape;3153;p15"/>
          <p:cNvGraphicFramePr/>
          <p:nvPr/>
        </p:nvGraphicFramePr>
        <p:xfrm>
          <a:off x="6093194" y="3949739"/>
          <a:ext cx="2286650" cy="237752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CPGA</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IQ</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Job - Offered</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9</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7.3</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3250">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154" name="Google Shape;3154;p15"/>
          <p:cNvSpPr/>
          <p:nvPr/>
        </p:nvSpPr>
        <p:spPr>
          <a:xfrm>
            <a:off x="2133600" y="1365470"/>
            <a:ext cx="759019" cy="43907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CGPA</a:t>
            </a:r>
            <a:endParaRPr sz="1600">
              <a:solidFill>
                <a:schemeClr val="dk1"/>
              </a:solidFill>
              <a:latin typeface="Tahoma"/>
              <a:ea typeface="Tahoma"/>
              <a:cs typeface="Tahoma"/>
              <a:sym typeface="Tahoma"/>
            </a:endParaRPr>
          </a:p>
        </p:txBody>
      </p:sp>
      <p:sp>
        <p:nvSpPr>
          <p:cNvPr id="3155" name="Google Shape;3155;p15"/>
          <p:cNvSpPr/>
          <p:nvPr/>
        </p:nvSpPr>
        <p:spPr>
          <a:xfrm>
            <a:off x="1153750" y="2098903"/>
            <a:ext cx="533400" cy="3525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IQ</a:t>
            </a:r>
            <a:endParaRPr sz="1600">
              <a:solidFill>
                <a:schemeClr val="dk1"/>
              </a:solidFill>
              <a:latin typeface="Tahoma"/>
              <a:ea typeface="Tahoma"/>
              <a:cs typeface="Tahoma"/>
              <a:sym typeface="Tahoma"/>
            </a:endParaRPr>
          </a:p>
        </p:txBody>
      </p:sp>
      <p:sp>
        <p:nvSpPr>
          <p:cNvPr id="3156" name="Google Shape;3156;p15"/>
          <p:cNvSpPr/>
          <p:nvPr/>
        </p:nvSpPr>
        <p:spPr>
          <a:xfrm>
            <a:off x="3299855" y="2150486"/>
            <a:ext cx="533400" cy="3525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IQ</a:t>
            </a:r>
            <a:endParaRPr sz="1600">
              <a:solidFill>
                <a:schemeClr val="dk1"/>
              </a:solidFill>
              <a:latin typeface="Tahoma"/>
              <a:ea typeface="Tahoma"/>
              <a:cs typeface="Tahoma"/>
              <a:sym typeface="Tahoma"/>
            </a:endParaRPr>
          </a:p>
        </p:txBody>
      </p:sp>
      <p:cxnSp>
        <p:nvCxnSpPr>
          <p:cNvPr id="3157" name="Google Shape;3157;p15"/>
          <p:cNvCxnSpPr>
            <a:stCxn id="3154" idx="2"/>
            <a:endCxn id="3155" idx="0"/>
          </p:cNvCxnSpPr>
          <p:nvPr/>
        </p:nvCxnSpPr>
        <p:spPr>
          <a:xfrm flipH="1">
            <a:off x="1420510" y="1804544"/>
            <a:ext cx="1092600" cy="294300"/>
          </a:xfrm>
          <a:prstGeom prst="straightConnector1">
            <a:avLst/>
          </a:prstGeom>
          <a:noFill/>
          <a:ln w="9525" cap="flat" cmpd="sng">
            <a:solidFill>
              <a:schemeClr val="dk1"/>
            </a:solidFill>
            <a:prstDash val="solid"/>
            <a:round/>
            <a:headEnd type="none" w="sm" len="sm"/>
            <a:tailEnd type="triangle" w="med" len="med"/>
          </a:ln>
        </p:spPr>
      </p:cxnSp>
      <p:cxnSp>
        <p:nvCxnSpPr>
          <p:cNvPr id="3158" name="Google Shape;3158;p15"/>
          <p:cNvCxnSpPr>
            <a:stCxn id="3154" idx="2"/>
            <a:endCxn id="3156" idx="0"/>
          </p:cNvCxnSpPr>
          <p:nvPr/>
        </p:nvCxnSpPr>
        <p:spPr>
          <a:xfrm>
            <a:off x="2513110" y="1804544"/>
            <a:ext cx="1053300" cy="345900"/>
          </a:xfrm>
          <a:prstGeom prst="straightConnector1">
            <a:avLst/>
          </a:prstGeom>
          <a:noFill/>
          <a:ln w="9525" cap="flat" cmpd="sng">
            <a:solidFill>
              <a:schemeClr val="dk1"/>
            </a:solidFill>
            <a:prstDash val="solid"/>
            <a:round/>
            <a:headEnd type="none" w="sm" len="sm"/>
            <a:tailEnd type="triangle" w="med" len="med"/>
          </a:ln>
        </p:spPr>
      </p:cxnSp>
      <p:sp>
        <p:nvSpPr>
          <p:cNvPr id="3159" name="Google Shape;3159;p15"/>
          <p:cNvSpPr/>
          <p:nvPr/>
        </p:nvSpPr>
        <p:spPr>
          <a:xfrm>
            <a:off x="128836" y="3048445"/>
            <a:ext cx="976064" cy="574146"/>
          </a:xfrm>
          <a:prstGeom prst="ellipse">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Label 0</a:t>
            </a:r>
            <a:endParaRPr sz="1600">
              <a:solidFill>
                <a:schemeClr val="dk1"/>
              </a:solidFill>
              <a:latin typeface="Tahoma"/>
              <a:ea typeface="Tahoma"/>
              <a:cs typeface="Tahoma"/>
              <a:sym typeface="Tahoma"/>
            </a:endParaRPr>
          </a:p>
        </p:txBody>
      </p:sp>
      <p:sp>
        <p:nvSpPr>
          <p:cNvPr id="3160" name="Google Shape;3160;p15"/>
          <p:cNvSpPr/>
          <p:nvPr/>
        </p:nvSpPr>
        <p:spPr>
          <a:xfrm>
            <a:off x="1306955" y="3048445"/>
            <a:ext cx="976064" cy="574146"/>
          </a:xfrm>
          <a:prstGeom prst="ellipse">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Label 1</a:t>
            </a:r>
            <a:endParaRPr sz="1600">
              <a:solidFill>
                <a:schemeClr val="dk1"/>
              </a:solidFill>
              <a:latin typeface="Tahoma"/>
              <a:ea typeface="Tahoma"/>
              <a:cs typeface="Tahoma"/>
              <a:sym typeface="Tahoma"/>
            </a:endParaRPr>
          </a:p>
        </p:txBody>
      </p:sp>
      <p:sp>
        <p:nvSpPr>
          <p:cNvPr id="3161" name="Google Shape;3161;p15"/>
          <p:cNvSpPr/>
          <p:nvPr/>
        </p:nvSpPr>
        <p:spPr>
          <a:xfrm>
            <a:off x="2722617" y="3048000"/>
            <a:ext cx="976064" cy="574146"/>
          </a:xfrm>
          <a:prstGeom prst="ellipse">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Label 0</a:t>
            </a:r>
            <a:endParaRPr sz="1600">
              <a:solidFill>
                <a:schemeClr val="dk1"/>
              </a:solidFill>
              <a:latin typeface="Tahoma"/>
              <a:ea typeface="Tahoma"/>
              <a:cs typeface="Tahoma"/>
              <a:sym typeface="Tahoma"/>
            </a:endParaRPr>
          </a:p>
        </p:txBody>
      </p:sp>
      <p:sp>
        <p:nvSpPr>
          <p:cNvPr id="3162" name="Google Shape;3162;p15"/>
          <p:cNvSpPr/>
          <p:nvPr/>
        </p:nvSpPr>
        <p:spPr>
          <a:xfrm>
            <a:off x="3900736" y="3048000"/>
            <a:ext cx="976064" cy="574146"/>
          </a:xfrm>
          <a:prstGeom prst="ellipse">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Tahoma"/>
                <a:ea typeface="Tahoma"/>
                <a:cs typeface="Tahoma"/>
                <a:sym typeface="Tahoma"/>
              </a:rPr>
              <a:t>Label 1</a:t>
            </a:r>
            <a:endParaRPr sz="1600">
              <a:solidFill>
                <a:schemeClr val="dk1"/>
              </a:solidFill>
              <a:latin typeface="Tahoma"/>
              <a:ea typeface="Tahoma"/>
              <a:cs typeface="Tahoma"/>
              <a:sym typeface="Tahoma"/>
            </a:endParaRPr>
          </a:p>
        </p:txBody>
      </p:sp>
      <p:cxnSp>
        <p:nvCxnSpPr>
          <p:cNvPr id="3163" name="Google Shape;3163;p15"/>
          <p:cNvCxnSpPr>
            <a:stCxn id="3155" idx="2"/>
            <a:endCxn id="3159" idx="0"/>
          </p:cNvCxnSpPr>
          <p:nvPr/>
        </p:nvCxnSpPr>
        <p:spPr>
          <a:xfrm flipH="1">
            <a:off x="616750" y="2451423"/>
            <a:ext cx="803700" cy="597000"/>
          </a:xfrm>
          <a:prstGeom prst="straightConnector1">
            <a:avLst/>
          </a:prstGeom>
          <a:noFill/>
          <a:ln w="9525" cap="flat" cmpd="sng">
            <a:solidFill>
              <a:schemeClr val="dk1"/>
            </a:solidFill>
            <a:prstDash val="solid"/>
            <a:round/>
            <a:headEnd type="none" w="sm" len="sm"/>
            <a:tailEnd type="triangle" w="med" len="med"/>
          </a:ln>
        </p:spPr>
      </p:cxnSp>
      <p:cxnSp>
        <p:nvCxnSpPr>
          <p:cNvPr id="3164" name="Google Shape;3164;p15"/>
          <p:cNvCxnSpPr>
            <a:stCxn id="3155" idx="2"/>
            <a:endCxn id="3160" idx="0"/>
          </p:cNvCxnSpPr>
          <p:nvPr/>
        </p:nvCxnSpPr>
        <p:spPr>
          <a:xfrm>
            <a:off x="1420450" y="2451423"/>
            <a:ext cx="374400" cy="597000"/>
          </a:xfrm>
          <a:prstGeom prst="straightConnector1">
            <a:avLst/>
          </a:prstGeom>
          <a:noFill/>
          <a:ln w="9525" cap="flat" cmpd="sng">
            <a:solidFill>
              <a:schemeClr val="dk1"/>
            </a:solidFill>
            <a:prstDash val="solid"/>
            <a:round/>
            <a:headEnd type="none" w="sm" len="sm"/>
            <a:tailEnd type="triangle" w="med" len="med"/>
          </a:ln>
        </p:spPr>
      </p:cxnSp>
      <p:cxnSp>
        <p:nvCxnSpPr>
          <p:cNvPr id="3165" name="Google Shape;3165;p15"/>
          <p:cNvCxnSpPr>
            <a:stCxn id="3156" idx="2"/>
            <a:endCxn id="3161" idx="0"/>
          </p:cNvCxnSpPr>
          <p:nvPr/>
        </p:nvCxnSpPr>
        <p:spPr>
          <a:xfrm flipH="1">
            <a:off x="3210755" y="2503006"/>
            <a:ext cx="355800" cy="545100"/>
          </a:xfrm>
          <a:prstGeom prst="straightConnector1">
            <a:avLst/>
          </a:prstGeom>
          <a:noFill/>
          <a:ln w="9525" cap="flat" cmpd="sng">
            <a:solidFill>
              <a:schemeClr val="dk1"/>
            </a:solidFill>
            <a:prstDash val="solid"/>
            <a:round/>
            <a:headEnd type="none" w="sm" len="sm"/>
            <a:tailEnd type="triangle" w="med" len="med"/>
          </a:ln>
        </p:spPr>
      </p:cxnSp>
      <p:cxnSp>
        <p:nvCxnSpPr>
          <p:cNvPr id="3166" name="Google Shape;3166;p15"/>
          <p:cNvCxnSpPr>
            <a:stCxn id="3156" idx="2"/>
            <a:endCxn id="3162" idx="0"/>
          </p:cNvCxnSpPr>
          <p:nvPr/>
        </p:nvCxnSpPr>
        <p:spPr>
          <a:xfrm>
            <a:off x="3566555" y="2503006"/>
            <a:ext cx="822300" cy="545100"/>
          </a:xfrm>
          <a:prstGeom prst="straightConnector1">
            <a:avLst/>
          </a:prstGeom>
          <a:noFill/>
          <a:ln w="9525" cap="flat" cmpd="sng">
            <a:solidFill>
              <a:schemeClr val="dk1"/>
            </a:solidFill>
            <a:prstDash val="solid"/>
            <a:round/>
            <a:headEnd type="none" w="sm" len="sm"/>
            <a:tailEnd type="triangle" w="med" len="med"/>
          </a:ln>
        </p:spPr>
      </p:cxnSp>
      <p:sp>
        <p:nvSpPr>
          <p:cNvPr id="3167" name="Google Shape;3167;p15"/>
          <p:cNvSpPr txBox="1"/>
          <p:nvPr/>
        </p:nvSpPr>
        <p:spPr>
          <a:xfrm>
            <a:off x="480300" y="1655208"/>
            <a:ext cx="406562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ahoma"/>
                <a:ea typeface="Tahoma"/>
                <a:cs typeface="Tahoma"/>
                <a:sym typeface="Tahoma"/>
              </a:rPr>
              <a:t>                   &gt;6               &lt;=6</a:t>
            </a:r>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 &lt;7             &gt;=7                 &gt;=7         &lt;7 </a:t>
            </a:r>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endParaRPr sz="1600">
              <a:solidFill>
                <a:schemeClr val="dk1"/>
              </a:solidFill>
              <a:latin typeface="Tahoma"/>
              <a:ea typeface="Tahoma"/>
              <a:cs typeface="Tahoma"/>
              <a:sym typeface="Tahoma"/>
            </a:endParaRPr>
          </a:p>
          <a:p>
            <a:pPr marL="0" marR="0" lvl="0" indent="0" algn="l" rtl="0">
              <a:spcBef>
                <a:spcPts val="0"/>
              </a:spcBef>
              <a:spcAft>
                <a:spcPts val="0"/>
              </a:spcAft>
              <a:buNone/>
            </a:pPr>
            <a:r>
              <a:rPr lang="en-US" sz="1600">
                <a:solidFill>
                  <a:schemeClr val="dk1"/>
                </a:solidFill>
                <a:latin typeface="Tahoma"/>
                <a:ea typeface="Tahoma"/>
                <a:cs typeface="Tahoma"/>
                <a:sym typeface="Tahoma"/>
              </a:rPr>
              <a:t>     </a:t>
            </a:r>
            <a:endParaRPr sz="1600">
              <a:solidFill>
                <a:schemeClr val="dk1"/>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D5A56ED-7A06-EEA8-5BEE-F4F16D24CB3E}"/>
                  </a:ext>
                </a:extLst>
              </p14:cNvPr>
              <p14:cNvContentPartPr/>
              <p14:nvPr/>
            </p14:nvContentPartPr>
            <p14:xfrm>
              <a:off x="360000" y="3617640"/>
              <a:ext cx="4261320" cy="1290600"/>
            </p14:xfrm>
          </p:contentPart>
        </mc:Choice>
        <mc:Fallback>
          <p:pic>
            <p:nvPicPr>
              <p:cNvPr id="2" name="Ink 1">
                <a:extLst>
                  <a:ext uri="{FF2B5EF4-FFF2-40B4-BE49-F238E27FC236}">
                    <a16:creationId xmlns:a16="http://schemas.microsoft.com/office/drawing/2014/main" id="{DD5A56ED-7A06-EEA8-5BEE-F4F16D24CB3E}"/>
                  </a:ext>
                </a:extLst>
              </p:cNvPr>
              <p:cNvPicPr/>
              <p:nvPr/>
            </p:nvPicPr>
            <p:blipFill>
              <a:blip r:embed="rId5"/>
              <a:stretch>
                <a:fillRect/>
              </a:stretch>
            </p:blipFill>
            <p:spPr>
              <a:xfrm>
                <a:off x="350640" y="3608280"/>
                <a:ext cx="4280040" cy="130932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16"/>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Calibri"/>
                <a:ea typeface="Calibri"/>
                <a:cs typeface="Calibri"/>
                <a:sym typeface="Calibri"/>
              </a:rPr>
              <a:t>Logistic Regression</a:t>
            </a:r>
            <a:endParaRPr sz="3200" b="1" i="0" u="none" strike="noStrike" cap="none">
              <a:solidFill>
                <a:srgbClr val="C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17"/>
          <p:cNvSpPr/>
          <p:nvPr/>
        </p:nvSpPr>
        <p:spPr>
          <a:xfrm>
            <a:off x="7312320" y="5127652"/>
            <a:ext cx="544606" cy="146957"/>
          </a:xfrm>
          <a:custGeom>
            <a:avLst/>
            <a:gdLst/>
            <a:ahLst/>
            <a:cxnLst/>
            <a:rect l="l" t="t" r="r" b="b"/>
            <a:pathLst>
              <a:path w="800100" h="215900" extrusionOk="0">
                <a:moveTo>
                  <a:pt x="800099" y="0"/>
                </a:moveTo>
                <a:lnTo>
                  <a:pt x="0" y="0"/>
                </a:lnTo>
                <a:lnTo>
                  <a:pt x="0" y="215900"/>
                </a:lnTo>
                <a:lnTo>
                  <a:pt x="800099" y="215900"/>
                </a:lnTo>
                <a:lnTo>
                  <a:pt x="80009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grpSp>
        <p:nvGrpSpPr>
          <p:cNvPr id="3178" name="Google Shape;3178;p17"/>
          <p:cNvGrpSpPr/>
          <p:nvPr/>
        </p:nvGrpSpPr>
        <p:grpSpPr>
          <a:xfrm>
            <a:off x="2259570" y="1786512"/>
            <a:ext cx="4853476" cy="1400415"/>
            <a:chOff x="1949424" y="1365211"/>
            <a:chExt cx="7130415" cy="2057400"/>
          </a:xfrm>
        </p:grpSpPr>
        <p:sp>
          <p:nvSpPr>
            <p:cNvPr id="3179" name="Google Shape;3179;p17"/>
            <p:cNvSpPr/>
            <p:nvPr/>
          </p:nvSpPr>
          <p:spPr>
            <a:xfrm>
              <a:off x="1949424" y="1365211"/>
              <a:ext cx="7130415" cy="2057400"/>
            </a:xfrm>
            <a:custGeom>
              <a:avLst/>
              <a:gdLst/>
              <a:ahLst/>
              <a:cxnLst/>
              <a:rect l="l" t="t" r="r" b="b"/>
              <a:pathLst>
                <a:path w="7130415" h="2057400" extrusionOk="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pic>
          <p:nvPicPr>
            <p:cNvPr id="3180" name="Google Shape;3180;p17"/>
            <p:cNvPicPr preferRelativeResize="0"/>
            <p:nvPr/>
          </p:nvPicPr>
          <p:blipFill rotWithShape="1">
            <a:blip r:embed="rId3">
              <a:alphaModFix/>
            </a:blip>
            <a:srcRect/>
            <a:stretch/>
          </p:blipFill>
          <p:spPr>
            <a:xfrm>
              <a:off x="2231319" y="2930039"/>
              <a:ext cx="233987" cy="234230"/>
            </a:xfrm>
            <a:prstGeom prst="rect">
              <a:avLst/>
            </a:prstGeom>
            <a:noFill/>
            <a:ln>
              <a:noFill/>
            </a:ln>
          </p:spPr>
        </p:pic>
        <p:pic>
          <p:nvPicPr>
            <p:cNvPr id="3181" name="Google Shape;3181;p17"/>
            <p:cNvPicPr preferRelativeResize="0"/>
            <p:nvPr/>
          </p:nvPicPr>
          <p:blipFill rotWithShape="1">
            <a:blip r:embed="rId3">
              <a:alphaModFix/>
            </a:blip>
            <a:srcRect/>
            <a:stretch/>
          </p:blipFill>
          <p:spPr>
            <a:xfrm>
              <a:off x="2553054" y="2930039"/>
              <a:ext cx="233987" cy="234229"/>
            </a:xfrm>
            <a:prstGeom prst="rect">
              <a:avLst/>
            </a:prstGeom>
            <a:noFill/>
            <a:ln>
              <a:noFill/>
            </a:ln>
          </p:spPr>
        </p:pic>
        <p:pic>
          <p:nvPicPr>
            <p:cNvPr id="3182" name="Google Shape;3182;p17"/>
            <p:cNvPicPr preferRelativeResize="0"/>
            <p:nvPr/>
          </p:nvPicPr>
          <p:blipFill rotWithShape="1">
            <a:blip r:embed="rId3">
              <a:alphaModFix/>
            </a:blip>
            <a:srcRect/>
            <a:stretch/>
          </p:blipFill>
          <p:spPr>
            <a:xfrm>
              <a:off x="2892507" y="2930039"/>
              <a:ext cx="233987" cy="234230"/>
            </a:xfrm>
            <a:prstGeom prst="rect">
              <a:avLst/>
            </a:prstGeom>
            <a:noFill/>
            <a:ln>
              <a:noFill/>
            </a:ln>
          </p:spPr>
        </p:pic>
        <p:pic>
          <p:nvPicPr>
            <p:cNvPr id="3183" name="Google Shape;3183;p17"/>
            <p:cNvPicPr preferRelativeResize="0"/>
            <p:nvPr/>
          </p:nvPicPr>
          <p:blipFill rotWithShape="1">
            <a:blip r:embed="rId3">
              <a:alphaModFix/>
            </a:blip>
            <a:srcRect/>
            <a:stretch/>
          </p:blipFill>
          <p:spPr>
            <a:xfrm>
              <a:off x="3294672" y="2930039"/>
              <a:ext cx="233987" cy="234230"/>
            </a:xfrm>
            <a:prstGeom prst="rect">
              <a:avLst/>
            </a:prstGeom>
            <a:noFill/>
            <a:ln>
              <a:noFill/>
            </a:ln>
          </p:spPr>
        </p:pic>
        <p:pic>
          <p:nvPicPr>
            <p:cNvPr id="3184" name="Google Shape;3184;p17"/>
            <p:cNvPicPr preferRelativeResize="0"/>
            <p:nvPr/>
          </p:nvPicPr>
          <p:blipFill rotWithShape="1">
            <a:blip r:embed="rId3">
              <a:alphaModFix/>
            </a:blip>
            <a:srcRect/>
            <a:stretch/>
          </p:blipFill>
          <p:spPr>
            <a:xfrm>
              <a:off x="4081286" y="1592466"/>
              <a:ext cx="233987" cy="234230"/>
            </a:xfrm>
            <a:prstGeom prst="rect">
              <a:avLst/>
            </a:prstGeom>
            <a:noFill/>
            <a:ln>
              <a:noFill/>
            </a:ln>
          </p:spPr>
        </p:pic>
        <p:pic>
          <p:nvPicPr>
            <p:cNvPr id="3185" name="Google Shape;3185;p17"/>
            <p:cNvPicPr preferRelativeResize="0"/>
            <p:nvPr/>
          </p:nvPicPr>
          <p:blipFill rotWithShape="1">
            <a:blip r:embed="rId3">
              <a:alphaModFix/>
            </a:blip>
            <a:srcRect/>
            <a:stretch/>
          </p:blipFill>
          <p:spPr>
            <a:xfrm>
              <a:off x="4501174" y="1592466"/>
              <a:ext cx="233987" cy="234229"/>
            </a:xfrm>
            <a:prstGeom prst="rect">
              <a:avLst/>
            </a:prstGeom>
            <a:noFill/>
            <a:ln>
              <a:noFill/>
            </a:ln>
          </p:spPr>
        </p:pic>
        <p:pic>
          <p:nvPicPr>
            <p:cNvPr id="3186" name="Google Shape;3186;p17"/>
            <p:cNvPicPr preferRelativeResize="0"/>
            <p:nvPr/>
          </p:nvPicPr>
          <p:blipFill rotWithShape="1">
            <a:blip r:embed="rId3">
              <a:alphaModFix/>
            </a:blip>
            <a:srcRect/>
            <a:stretch/>
          </p:blipFill>
          <p:spPr>
            <a:xfrm>
              <a:off x="4903340" y="1592466"/>
              <a:ext cx="233987" cy="234229"/>
            </a:xfrm>
            <a:prstGeom prst="rect">
              <a:avLst/>
            </a:prstGeom>
            <a:noFill/>
            <a:ln>
              <a:noFill/>
            </a:ln>
          </p:spPr>
        </p:pic>
        <p:pic>
          <p:nvPicPr>
            <p:cNvPr id="3187" name="Google Shape;3187;p17"/>
            <p:cNvPicPr preferRelativeResize="0"/>
            <p:nvPr/>
          </p:nvPicPr>
          <p:blipFill rotWithShape="1">
            <a:blip r:embed="rId3">
              <a:alphaModFix/>
            </a:blip>
            <a:srcRect/>
            <a:stretch/>
          </p:blipFill>
          <p:spPr>
            <a:xfrm>
              <a:off x="5368221" y="1592466"/>
              <a:ext cx="233987" cy="234229"/>
            </a:xfrm>
            <a:prstGeom prst="rect">
              <a:avLst/>
            </a:prstGeom>
            <a:noFill/>
            <a:ln>
              <a:noFill/>
            </a:ln>
          </p:spPr>
        </p:pic>
      </p:grpSp>
      <p:grpSp>
        <p:nvGrpSpPr>
          <p:cNvPr id="3188" name="Google Shape;3188;p17"/>
          <p:cNvGrpSpPr/>
          <p:nvPr/>
        </p:nvGrpSpPr>
        <p:grpSpPr>
          <a:xfrm>
            <a:off x="4990363" y="4439647"/>
            <a:ext cx="2701404" cy="704700"/>
            <a:chOff x="3398135" y="4699324"/>
            <a:chExt cx="3601872" cy="939600"/>
          </a:xfrm>
        </p:grpSpPr>
        <p:sp>
          <p:nvSpPr>
            <p:cNvPr id="3189" name="Google Shape;3189;p17"/>
            <p:cNvSpPr txBox="1"/>
            <p:nvPr/>
          </p:nvSpPr>
          <p:spPr>
            <a:xfrm>
              <a:off x="3398135" y="4699324"/>
              <a:ext cx="177000" cy="939600"/>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702">
                  <a:solidFill>
                    <a:srgbClr val="000000"/>
                  </a:solidFill>
                  <a:latin typeface="Calibri"/>
                  <a:ea typeface="Calibri"/>
                  <a:cs typeface="Calibri"/>
                  <a:sym typeface="Calibri"/>
                </a:rPr>
                <a:t>If</a:t>
              </a:r>
              <a:endParaRPr sz="1702">
                <a:solidFill>
                  <a:srgbClr val="000000"/>
                </a:solidFill>
                <a:latin typeface="Calibri"/>
                <a:ea typeface="Calibri"/>
                <a:cs typeface="Calibri"/>
                <a:sym typeface="Calibri"/>
              </a:endParaRPr>
            </a:p>
            <a:p>
              <a:pPr marL="8645" marR="0" lvl="0" indent="0" algn="l" rtl="0">
                <a:spcBef>
                  <a:spcPts val="1341"/>
                </a:spcBef>
                <a:spcAft>
                  <a:spcPts val="0"/>
                </a:spcAft>
                <a:buNone/>
              </a:pPr>
              <a:r>
                <a:rPr lang="en-US" sz="1702">
                  <a:solidFill>
                    <a:srgbClr val="000000"/>
                  </a:solidFill>
                  <a:latin typeface="Calibri"/>
                  <a:ea typeface="Calibri"/>
                  <a:cs typeface="Calibri"/>
                  <a:sym typeface="Calibri"/>
                </a:rPr>
                <a:t>If</a:t>
              </a:r>
              <a:endParaRPr sz="1702">
                <a:solidFill>
                  <a:srgbClr val="000000"/>
                </a:solidFill>
                <a:latin typeface="Calibri"/>
                <a:ea typeface="Calibri"/>
                <a:cs typeface="Calibri"/>
                <a:sym typeface="Calibri"/>
              </a:endParaRPr>
            </a:p>
          </p:txBody>
        </p:sp>
        <p:sp>
          <p:nvSpPr>
            <p:cNvPr id="3190" name="Google Shape;3190;p17"/>
            <p:cNvSpPr txBox="1"/>
            <p:nvPr/>
          </p:nvSpPr>
          <p:spPr>
            <a:xfrm>
              <a:off x="5127107" y="4699324"/>
              <a:ext cx="1872900" cy="939600"/>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702">
                  <a:solidFill>
                    <a:srgbClr val="000000"/>
                  </a:solidFill>
                  <a:latin typeface="Calibri"/>
                  <a:ea typeface="Calibri"/>
                  <a:cs typeface="Calibri"/>
                  <a:sym typeface="Calibri"/>
                </a:rPr>
                <a:t>, predict “y = 1”</a:t>
              </a:r>
              <a:endParaRPr sz="1702">
                <a:solidFill>
                  <a:srgbClr val="000000"/>
                </a:solidFill>
                <a:latin typeface="Calibri"/>
                <a:ea typeface="Calibri"/>
                <a:cs typeface="Calibri"/>
                <a:sym typeface="Calibri"/>
              </a:endParaRPr>
            </a:p>
            <a:p>
              <a:pPr marL="8645" marR="0" lvl="0" indent="0" algn="l" rtl="0">
                <a:spcBef>
                  <a:spcPts val="1341"/>
                </a:spcBef>
                <a:spcAft>
                  <a:spcPts val="0"/>
                </a:spcAft>
                <a:buNone/>
              </a:pPr>
              <a:r>
                <a:rPr lang="en-US" sz="1702">
                  <a:solidFill>
                    <a:srgbClr val="000000"/>
                  </a:solidFill>
                  <a:latin typeface="Calibri"/>
                  <a:ea typeface="Calibri"/>
                  <a:cs typeface="Calibri"/>
                  <a:sym typeface="Calibri"/>
                </a:rPr>
                <a:t>, predict “y = 0”</a:t>
              </a:r>
              <a:endParaRPr sz="1702">
                <a:solidFill>
                  <a:srgbClr val="000000"/>
                </a:solidFill>
                <a:latin typeface="Calibri"/>
                <a:ea typeface="Calibri"/>
                <a:cs typeface="Calibri"/>
                <a:sym typeface="Calibri"/>
              </a:endParaRPr>
            </a:p>
          </p:txBody>
        </p:sp>
        <p:pic>
          <p:nvPicPr>
            <p:cNvPr id="3191" name="Google Shape;3191;p17"/>
            <p:cNvPicPr preferRelativeResize="0"/>
            <p:nvPr/>
          </p:nvPicPr>
          <p:blipFill rotWithShape="1">
            <a:blip r:embed="rId4">
              <a:alphaModFix/>
            </a:blip>
            <a:srcRect/>
            <a:stretch/>
          </p:blipFill>
          <p:spPr>
            <a:xfrm>
              <a:off x="3698582" y="4771786"/>
              <a:ext cx="1417704" cy="288150"/>
            </a:xfrm>
            <a:prstGeom prst="rect">
              <a:avLst/>
            </a:prstGeom>
            <a:noFill/>
            <a:ln>
              <a:noFill/>
            </a:ln>
          </p:spPr>
        </p:pic>
        <p:pic>
          <p:nvPicPr>
            <p:cNvPr id="3192" name="Google Shape;3192;p17"/>
            <p:cNvPicPr preferRelativeResize="0"/>
            <p:nvPr/>
          </p:nvPicPr>
          <p:blipFill rotWithShape="1">
            <a:blip r:embed="rId5">
              <a:alphaModFix/>
            </a:blip>
            <a:srcRect/>
            <a:stretch/>
          </p:blipFill>
          <p:spPr>
            <a:xfrm>
              <a:off x="3698582" y="5336562"/>
              <a:ext cx="1417704" cy="299676"/>
            </a:xfrm>
            <a:prstGeom prst="rect">
              <a:avLst/>
            </a:prstGeom>
            <a:noFill/>
            <a:ln>
              <a:noFill/>
            </a:ln>
          </p:spPr>
        </p:pic>
      </p:grpSp>
      <p:sp>
        <p:nvSpPr>
          <p:cNvPr id="3193" name="Google Shape;3193;p17"/>
          <p:cNvSpPr txBox="1">
            <a:spLocks noGrp="1"/>
          </p:cNvSpPr>
          <p:nvPr>
            <p:ph type="title"/>
          </p:nvPr>
        </p:nvSpPr>
        <p:spPr>
          <a:xfrm>
            <a:off x="990600" y="2301684"/>
            <a:ext cx="1288085" cy="228790"/>
          </a:xfrm>
          <a:prstGeom prst="rect">
            <a:avLst/>
          </a:prstGeom>
          <a:noFill/>
          <a:ln>
            <a:noFill/>
          </a:ln>
        </p:spPr>
        <p:txBody>
          <a:bodyPr spcFirstLastPara="1" wrap="square" lIns="0" tIns="8625" rIns="0" bIns="0" anchor="ctr" anchorCtr="0">
            <a:spAutoFit/>
          </a:bodyPr>
          <a:lstStyle/>
          <a:p>
            <a:pPr marL="8645" lvl="0" indent="0" algn="l" rtl="0">
              <a:spcBef>
                <a:spcPts val="0"/>
              </a:spcBef>
              <a:spcAft>
                <a:spcPts val="0"/>
              </a:spcAft>
              <a:buClr>
                <a:srgbClr val="C00000"/>
              </a:buClr>
              <a:buSzPts val="1430"/>
              <a:buFont typeface="Cambria"/>
              <a:buNone/>
            </a:pPr>
            <a:r>
              <a:rPr lang="en-US" sz="1430">
                <a:solidFill>
                  <a:srgbClr val="C00000"/>
                </a:solidFill>
              </a:rPr>
              <a:t>Job Offered ?</a:t>
            </a:r>
            <a:endParaRPr/>
          </a:p>
        </p:txBody>
      </p:sp>
      <p:sp>
        <p:nvSpPr>
          <p:cNvPr id="3194" name="Google Shape;3194;p17"/>
          <p:cNvSpPr/>
          <p:nvPr/>
        </p:nvSpPr>
        <p:spPr>
          <a:xfrm>
            <a:off x="2259586" y="2028585"/>
            <a:ext cx="164246" cy="0"/>
          </a:xfrm>
          <a:custGeom>
            <a:avLst/>
            <a:gdLst/>
            <a:ahLst/>
            <a:cxnLst/>
            <a:rect l="l" t="t" r="r" b="b"/>
            <a:pathLst>
              <a:path w="241300" h="120000" extrusionOk="0">
                <a:moveTo>
                  <a:pt x="0" y="0"/>
                </a:moveTo>
                <a:lnTo>
                  <a:pt x="241299" y="0"/>
                </a:lnTo>
              </a:path>
            </a:pathLst>
          </a:custGeom>
          <a:noFill/>
          <a:ln w="3812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sp>
        <p:nvSpPr>
          <p:cNvPr id="3195" name="Google Shape;3195;p17"/>
          <p:cNvSpPr txBox="1"/>
          <p:nvPr/>
        </p:nvSpPr>
        <p:spPr>
          <a:xfrm>
            <a:off x="1785677" y="1897364"/>
            <a:ext cx="455135" cy="207695"/>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293">
                <a:solidFill>
                  <a:srgbClr val="000000"/>
                </a:solidFill>
                <a:latin typeface="Calibri"/>
                <a:ea typeface="Calibri"/>
                <a:cs typeface="Calibri"/>
                <a:sym typeface="Calibri"/>
              </a:rPr>
              <a:t>(Yes) 1</a:t>
            </a:r>
            <a:endParaRPr sz="1293">
              <a:solidFill>
                <a:srgbClr val="000000"/>
              </a:solidFill>
              <a:latin typeface="Calibri"/>
              <a:ea typeface="Calibri"/>
              <a:cs typeface="Calibri"/>
              <a:sym typeface="Calibri"/>
            </a:endParaRPr>
          </a:p>
        </p:txBody>
      </p:sp>
      <p:sp>
        <p:nvSpPr>
          <p:cNvPr id="3196" name="Google Shape;3196;p17"/>
          <p:cNvSpPr txBox="1"/>
          <p:nvPr/>
        </p:nvSpPr>
        <p:spPr>
          <a:xfrm>
            <a:off x="1785676" y="2801051"/>
            <a:ext cx="429201" cy="207695"/>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293">
                <a:solidFill>
                  <a:srgbClr val="000000"/>
                </a:solidFill>
                <a:latin typeface="Calibri"/>
                <a:ea typeface="Calibri"/>
                <a:cs typeface="Calibri"/>
                <a:sym typeface="Calibri"/>
              </a:rPr>
              <a:t>(No) 0</a:t>
            </a:r>
            <a:endParaRPr sz="1293">
              <a:solidFill>
                <a:srgbClr val="000000"/>
              </a:solidFill>
              <a:latin typeface="Calibri"/>
              <a:ea typeface="Calibri"/>
              <a:cs typeface="Calibri"/>
              <a:sym typeface="Calibri"/>
            </a:endParaRPr>
          </a:p>
        </p:txBody>
      </p:sp>
      <p:sp>
        <p:nvSpPr>
          <p:cNvPr id="3197" name="Google Shape;3197;p17"/>
          <p:cNvSpPr txBox="1">
            <a:spLocks noGrp="1"/>
          </p:cNvSpPr>
          <p:nvPr>
            <p:ph type="body" idx="1"/>
          </p:nvPr>
        </p:nvSpPr>
        <p:spPr>
          <a:xfrm>
            <a:off x="137134" y="3592069"/>
            <a:ext cx="4968266" cy="1227524"/>
          </a:xfrm>
          <a:prstGeom prst="rect">
            <a:avLst/>
          </a:prstGeom>
          <a:noFill/>
          <a:ln>
            <a:noFill/>
          </a:ln>
        </p:spPr>
        <p:txBody>
          <a:bodyPr spcFirstLastPara="1" wrap="square" lIns="68575" tIns="34275" rIns="68575" bIns="34275" anchor="t" anchorCtr="0">
            <a:noAutofit/>
          </a:bodyPr>
          <a:lstStyle/>
          <a:p>
            <a:pPr marL="257175" lvl="0" indent="-257175" algn="l" rtl="0">
              <a:lnSpc>
                <a:spcPct val="170000"/>
              </a:lnSpc>
              <a:spcBef>
                <a:spcPts val="0"/>
              </a:spcBef>
              <a:spcAft>
                <a:spcPts val="0"/>
              </a:spcAft>
              <a:buClr>
                <a:srgbClr val="C00000"/>
              </a:buClr>
              <a:buSzPts val="1800"/>
              <a:buChar char="•"/>
            </a:pPr>
            <a:r>
              <a:rPr lang="en-US">
                <a:solidFill>
                  <a:srgbClr val="C00000"/>
                </a:solidFill>
                <a:latin typeface="Arial"/>
                <a:ea typeface="Arial"/>
                <a:cs typeface="Arial"/>
                <a:sym typeface="Arial"/>
              </a:rPr>
              <a:t>Independent Attribute : CGPA or IQ</a:t>
            </a:r>
            <a:endParaRPr>
              <a:solidFill>
                <a:srgbClr val="C00000"/>
              </a:solidFill>
              <a:latin typeface="Arial"/>
              <a:ea typeface="Arial"/>
              <a:cs typeface="Arial"/>
              <a:sym typeface="Arial"/>
            </a:endParaRPr>
          </a:p>
          <a:p>
            <a:pPr marL="257175" lvl="0" indent="-257175" algn="l" rtl="0">
              <a:lnSpc>
                <a:spcPct val="170000"/>
              </a:lnSpc>
              <a:spcBef>
                <a:spcPts val="360"/>
              </a:spcBef>
              <a:spcAft>
                <a:spcPts val="0"/>
              </a:spcAft>
              <a:buClr>
                <a:schemeClr val="dk1"/>
              </a:buClr>
              <a:buSzPts val="1800"/>
              <a:buChar char="•"/>
            </a:pPr>
            <a:r>
              <a:rPr lang="en-US">
                <a:latin typeface="Arial"/>
                <a:ea typeface="Arial"/>
                <a:cs typeface="Arial"/>
                <a:sym typeface="Arial"/>
              </a:rPr>
              <a:t>Can we solve the problem using linear regression? E.g., fit  a straight line and define a threshold at 0.5</a:t>
            </a:r>
            <a:endParaRPr/>
          </a:p>
          <a:p>
            <a:pPr marL="257175" lvl="0" indent="-257175" algn="l" rtl="0">
              <a:lnSpc>
                <a:spcPct val="170000"/>
              </a:lnSpc>
              <a:spcBef>
                <a:spcPts val="360"/>
              </a:spcBef>
              <a:spcAft>
                <a:spcPts val="0"/>
              </a:spcAft>
              <a:buClr>
                <a:schemeClr val="dk1"/>
              </a:buClr>
              <a:buSzPts val="1800"/>
              <a:buChar char="•"/>
            </a:pPr>
            <a:r>
              <a:rPr lang="en-US">
                <a:latin typeface="Arial"/>
                <a:ea typeface="Arial"/>
                <a:cs typeface="Arial"/>
                <a:sym typeface="Arial"/>
              </a:rPr>
              <a:t>Threshold classifier output h</a:t>
            </a:r>
            <a:r>
              <a:rPr lang="en-US" baseline="-25000">
                <a:latin typeface="Arial"/>
                <a:ea typeface="Arial"/>
                <a:cs typeface="Arial"/>
                <a:sym typeface="Arial"/>
              </a:rPr>
              <a:t>θ</a:t>
            </a:r>
            <a:r>
              <a:rPr lang="en-US">
                <a:latin typeface="Arial"/>
                <a:ea typeface="Arial"/>
                <a:cs typeface="Arial"/>
                <a:sym typeface="Arial"/>
              </a:rPr>
              <a:t>(x) at 0.5:</a:t>
            </a:r>
            <a:endParaRPr/>
          </a:p>
        </p:txBody>
      </p:sp>
      <p:grpSp>
        <p:nvGrpSpPr>
          <p:cNvPr id="3198" name="Google Shape;3198;p17"/>
          <p:cNvGrpSpPr/>
          <p:nvPr/>
        </p:nvGrpSpPr>
        <p:grpSpPr>
          <a:xfrm>
            <a:off x="2346032" y="1786538"/>
            <a:ext cx="4692688" cy="1400415"/>
            <a:chOff x="2076450" y="1365289"/>
            <a:chExt cx="6894195" cy="2057460"/>
          </a:xfrm>
        </p:grpSpPr>
        <p:sp>
          <p:nvSpPr>
            <p:cNvPr id="3199" name="Google Shape;3199;p17"/>
            <p:cNvSpPr/>
            <p:nvPr/>
          </p:nvSpPr>
          <p:spPr>
            <a:xfrm>
              <a:off x="2190751" y="1365289"/>
              <a:ext cx="3242945" cy="2057460"/>
            </a:xfrm>
            <a:custGeom>
              <a:avLst/>
              <a:gdLst/>
              <a:ahLst/>
              <a:cxnLst/>
              <a:rect l="l" t="t" r="r" b="b"/>
              <a:pathLst>
                <a:path w="3242945" h="2057400" extrusionOk="0">
                  <a:moveTo>
                    <a:pt x="0" y="2057196"/>
                  </a:moveTo>
                  <a:lnTo>
                    <a:pt x="3242402" y="0"/>
                  </a:lnTo>
                </a:path>
              </a:pathLst>
            </a:custGeom>
            <a:noFill/>
            <a:ln w="381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sp>
          <p:nvSpPr>
            <p:cNvPr id="3200" name="Google Shape;3200;p17"/>
            <p:cNvSpPr/>
            <p:nvPr/>
          </p:nvSpPr>
          <p:spPr>
            <a:xfrm>
              <a:off x="2076450" y="2317750"/>
              <a:ext cx="6894195" cy="13335"/>
            </a:xfrm>
            <a:custGeom>
              <a:avLst/>
              <a:gdLst/>
              <a:ahLst/>
              <a:cxnLst/>
              <a:rect l="l" t="t" r="r" b="b"/>
              <a:pathLst>
                <a:path w="6894195" h="13335" extrusionOk="0">
                  <a:moveTo>
                    <a:pt x="0" y="0"/>
                  </a:moveTo>
                  <a:lnTo>
                    <a:pt x="6893762" y="13028"/>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grpSp>
      <p:sp>
        <p:nvSpPr>
          <p:cNvPr id="3201" name="Google Shape;3201;p17"/>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Logistic Regression vs Least Squares Regression</a:t>
            </a:r>
            <a:endParaRPr sz="2400" b="1">
              <a:solidFill>
                <a:srgbClr val="000000"/>
              </a:solidFill>
              <a:latin typeface="Arial"/>
              <a:ea typeface="Arial"/>
              <a:cs typeface="Arial"/>
              <a:sym typeface="Arial"/>
            </a:endParaRPr>
          </a:p>
        </p:txBody>
      </p:sp>
      <p:sp>
        <p:nvSpPr>
          <p:cNvPr id="3202" name="Google Shape;3202;p17"/>
          <p:cNvSpPr/>
          <p:nvPr/>
        </p:nvSpPr>
        <p:spPr>
          <a:xfrm>
            <a:off x="4900735" y="3521128"/>
            <a:ext cx="417745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2060"/>
                </a:solidFill>
                <a:latin typeface="Tahoma"/>
                <a:ea typeface="Tahoma"/>
                <a:cs typeface="Tahoma"/>
                <a:sym typeface="Tahoma"/>
              </a:rPr>
              <a:t>A Discriminant function f (x)</a:t>
            </a:r>
            <a:endParaRPr/>
          </a:p>
          <a:p>
            <a:pPr marL="0" marR="0" lvl="0" indent="0" algn="l" rtl="0">
              <a:spcBef>
                <a:spcPts val="0"/>
              </a:spcBef>
              <a:spcAft>
                <a:spcPts val="0"/>
              </a:spcAft>
              <a:buNone/>
            </a:pPr>
            <a:r>
              <a:rPr lang="en-US" sz="1600">
                <a:solidFill>
                  <a:srgbClr val="002060"/>
                </a:solidFill>
                <a:latin typeface="Tahoma"/>
                <a:ea typeface="Tahoma"/>
                <a:cs typeface="Tahoma"/>
                <a:sym typeface="Tahoma"/>
              </a:rPr>
              <a:t>directly map input to class labels</a:t>
            </a:r>
            <a:endParaRPr/>
          </a:p>
          <a:p>
            <a:pPr marL="0" marR="0" lvl="0" indent="0" algn="l" rtl="0">
              <a:spcBef>
                <a:spcPts val="0"/>
              </a:spcBef>
              <a:spcAft>
                <a:spcPts val="0"/>
              </a:spcAft>
              <a:buNone/>
            </a:pPr>
            <a:r>
              <a:rPr lang="en-US" sz="1600">
                <a:solidFill>
                  <a:srgbClr val="002060"/>
                </a:solidFill>
                <a:latin typeface="Tahoma"/>
                <a:ea typeface="Tahoma"/>
                <a:cs typeface="Tahoma"/>
                <a:sym typeface="Tahoma"/>
              </a:rPr>
              <a:t>In two-class problem, f (.) is binary valued</a:t>
            </a:r>
            <a:endParaRPr/>
          </a:p>
        </p:txBody>
      </p:sp>
      <p:sp>
        <p:nvSpPr>
          <p:cNvPr id="3203" name="Google Shape;3203;p17"/>
          <p:cNvSpPr txBox="1"/>
          <p:nvPr/>
        </p:nvSpPr>
        <p:spPr>
          <a:xfrm>
            <a:off x="6528731" y="2984221"/>
            <a:ext cx="1288085" cy="228790"/>
          </a:xfrm>
          <a:prstGeom prst="rect">
            <a:avLst/>
          </a:prstGeom>
          <a:noFill/>
          <a:ln>
            <a:noFill/>
          </a:ln>
        </p:spPr>
        <p:txBody>
          <a:bodyPr spcFirstLastPara="1" wrap="square" lIns="0" tIns="8625" rIns="0" bIns="0" anchor="ctr" anchorCtr="0">
            <a:spAutoFit/>
          </a:bodyPr>
          <a:lstStyle/>
          <a:p>
            <a:pPr marL="8645" marR="0" lvl="0" indent="0" algn="l" rtl="0">
              <a:spcBef>
                <a:spcPts val="0"/>
              </a:spcBef>
              <a:spcAft>
                <a:spcPts val="0"/>
              </a:spcAft>
              <a:buClr>
                <a:srgbClr val="C00000"/>
              </a:buClr>
              <a:buSzPts val="1430"/>
              <a:buFont typeface="Cambria"/>
              <a:buNone/>
            </a:pPr>
            <a:r>
              <a:rPr lang="en-US" sz="1430">
                <a:solidFill>
                  <a:srgbClr val="C00000"/>
                </a:solidFill>
                <a:latin typeface="Cambria"/>
                <a:ea typeface="Cambria"/>
                <a:cs typeface="Cambria"/>
                <a:sym typeface="Cambria"/>
              </a:rPr>
              <a:t>CGPA or IQ</a:t>
            </a:r>
            <a:endParaRPr sz="1430">
              <a:solidFill>
                <a:srgbClr val="C00000"/>
              </a:solidFill>
              <a:latin typeface="Cambria"/>
              <a:ea typeface="Cambria"/>
              <a:cs typeface="Cambria"/>
              <a:sym typeface="Cambria"/>
            </a:endParaRPr>
          </a:p>
        </p:txBody>
      </p:sp>
      <p:sp>
        <p:nvSpPr>
          <p:cNvPr id="3204" name="Google Shape;3204;p17"/>
          <p:cNvSpPr txBox="1"/>
          <p:nvPr/>
        </p:nvSpPr>
        <p:spPr>
          <a:xfrm>
            <a:off x="6525987" y="1436139"/>
            <a:ext cx="211727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C00000"/>
                </a:solidFill>
                <a:latin typeface="Tahoma"/>
                <a:ea typeface="Tahoma"/>
                <a:cs typeface="Tahoma"/>
                <a:sym typeface="Tahoma"/>
              </a:rPr>
              <a:t>Figure depicts sample data points</a:t>
            </a:r>
            <a:endParaRPr sz="1600">
              <a:solidFill>
                <a:srgbClr val="C00000"/>
              </a:solidFill>
              <a:latin typeface="Tahoma"/>
              <a:ea typeface="Tahoma"/>
              <a:cs typeface="Tahoma"/>
              <a:sym typeface="Tahoma"/>
            </a:endParaRPr>
          </a:p>
        </p:txBody>
      </p:sp>
      <p:pic>
        <p:nvPicPr>
          <p:cNvPr id="3205" name="Google Shape;3205;p17"/>
          <p:cNvPicPr preferRelativeResize="0"/>
          <p:nvPr/>
        </p:nvPicPr>
        <p:blipFill>
          <a:blip r:embed="rId6">
            <a:alphaModFix/>
          </a:blip>
          <a:stretch>
            <a:fillRect/>
          </a:stretch>
        </p:blipFill>
        <p:spPr>
          <a:xfrm>
            <a:off x="4571996" y="5392100"/>
            <a:ext cx="4330438" cy="99280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A4EC55C0-E9CE-2F59-BB4D-7FC3797FE5B4}"/>
                  </a:ext>
                </a:extLst>
              </p14:cNvPr>
              <p14:cNvContentPartPr/>
              <p14:nvPr/>
            </p14:nvContentPartPr>
            <p14:xfrm>
              <a:off x="578880" y="1157400"/>
              <a:ext cx="7013880" cy="4132080"/>
            </p14:xfrm>
          </p:contentPart>
        </mc:Choice>
        <mc:Fallback>
          <p:pic>
            <p:nvPicPr>
              <p:cNvPr id="2" name="Ink 1">
                <a:extLst>
                  <a:ext uri="{FF2B5EF4-FFF2-40B4-BE49-F238E27FC236}">
                    <a16:creationId xmlns:a16="http://schemas.microsoft.com/office/drawing/2014/main" id="{A4EC55C0-E9CE-2F59-BB4D-7FC3797FE5B4}"/>
                  </a:ext>
                </a:extLst>
              </p:cNvPr>
              <p:cNvPicPr/>
              <p:nvPr/>
            </p:nvPicPr>
            <p:blipFill>
              <a:blip r:embed="rId8"/>
              <a:stretch>
                <a:fillRect/>
              </a:stretch>
            </p:blipFill>
            <p:spPr>
              <a:xfrm>
                <a:off x="569520" y="1148040"/>
                <a:ext cx="7032600" cy="41508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1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Decision Rules</a:t>
            </a:r>
            <a:endParaRPr sz="2400" b="1">
              <a:latin typeface="Arial"/>
              <a:ea typeface="Arial"/>
              <a:cs typeface="Arial"/>
              <a:sym typeface="Arial"/>
            </a:endParaRPr>
          </a:p>
        </p:txBody>
      </p:sp>
      <p:sp>
        <p:nvSpPr>
          <p:cNvPr id="3211" name="Google Shape;3211;p18"/>
          <p:cNvSpPr txBox="1">
            <a:spLocks noGrp="1"/>
          </p:cNvSpPr>
          <p:nvPr>
            <p:ph type="body" idx="1"/>
          </p:nvPr>
        </p:nvSpPr>
        <p:spPr>
          <a:xfrm>
            <a:off x="533400" y="2015230"/>
            <a:ext cx="7291052" cy="3967498"/>
          </a:xfrm>
          <a:prstGeom prst="rect">
            <a:avLst/>
          </a:prstGeom>
          <a:noFill/>
          <a:ln>
            <a:noFill/>
          </a:ln>
        </p:spPr>
        <p:txBody>
          <a:bodyPr spcFirstLastPara="1" wrap="square" lIns="91425" tIns="45700" rIns="91425" bIns="45700" anchor="t" anchorCtr="0">
            <a:noAutofit/>
          </a:bodyPr>
          <a:lstStyle/>
          <a:p>
            <a:pPr marL="56627" lvl="0" indent="-56627" algn="l" rtl="0">
              <a:spcBef>
                <a:spcPts val="0"/>
              </a:spcBef>
              <a:spcAft>
                <a:spcPts val="0"/>
              </a:spcAft>
              <a:buClr>
                <a:srgbClr val="002060"/>
              </a:buClr>
              <a:buSzPts val="1800"/>
              <a:buChar char="•"/>
            </a:pPr>
            <a:r>
              <a:rPr lang="en-US">
                <a:solidFill>
                  <a:srgbClr val="002060"/>
                </a:solidFill>
                <a:latin typeface="Arial"/>
                <a:ea typeface="Arial"/>
                <a:cs typeface="Arial"/>
                <a:sym typeface="Arial"/>
              </a:rPr>
              <a:t>Classifier:</a:t>
            </a:r>
            <a:endParaRPr>
              <a:solidFill>
                <a:srgbClr val="002060"/>
              </a:solidFill>
              <a:latin typeface="Arial"/>
              <a:ea typeface="Arial"/>
              <a:cs typeface="Arial"/>
              <a:sym typeface="Arial"/>
            </a:endParaRPr>
          </a:p>
          <a:p>
            <a:pPr marL="0" lvl="0" indent="0" algn="l" rtl="0">
              <a:spcBef>
                <a:spcPts val="892"/>
              </a:spcBef>
              <a:spcAft>
                <a:spcPts val="0"/>
              </a:spcAft>
              <a:buClr>
                <a:schemeClr val="dk1"/>
              </a:buClr>
              <a:buSzPts val="1800"/>
              <a:buNone/>
            </a:pPr>
            <a:r>
              <a:rPr lang="en-US" i="1">
                <a:latin typeface="Arial"/>
                <a:ea typeface="Arial"/>
                <a:cs typeface="Arial"/>
                <a:sym typeface="Arial"/>
              </a:rPr>
              <a:t>    f </a:t>
            </a:r>
            <a:r>
              <a:rPr lang="en-US">
                <a:latin typeface="Arial"/>
                <a:ea typeface="Arial"/>
                <a:cs typeface="Arial"/>
                <a:sym typeface="Arial"/>
              </a:rPr>
              <a:t>(</a:t>
            </a:r>
            <a:r>
              <a:rPr lang="en-US" b="1">
                <a:latin typeface="Arial"/>
                <a:ea typeface="Arial"/>
                <a:cs typeface="Arial"/>
                <a:sym typeface="Arial"/>
              </a:rPr>
              <a:t>x</a:t>
            </a:r>
            <a:r>
              <a:rPr lang="en-US" i="1">
                <a:latin typeface="Arial"/>
                <a:ea typeface="Arial"/>
                <a:cs typeface="Arial"/>
                <a:sym typeface="Arial"/>
              </a:rPr>
              <a:t>, </a:t>
            </a:r>
            <a:r>
              <a:rPr lang="en-US" b="1">
                <a:latin typeface="Arial"/>
                <a:ea typeface="Arial"/>
                <a:cs typeface="Arial"/>
                <a:sym typeface="Arial"/>
              </a:rPr>
              <a:t>w</a:t>
            </a:r>
            <a:r>
              <a:rPr lang="en-US">
                <a:latin typeface="Arial"/>
                <a:ea typeface="Arial"/>
                <a:cs typeface="Arial"/>
                <a:sym typeface="Arial"/>
              </a:rPr>
              <a:t>) = </a:t>
            </a:r>
            <a:r>
              <a:rPr lang="en-US" i="1">
                <a:latin typeface="Arial"/>
                <a:ea typeface="Arial"/>
                <a:cs typeface="Arial"/>
                <a:sym typeface="Arial"/>
              </a:rPr>
              <a:t>w</a:t>
            </a:r>
            <a:r>
              <a:rPr lang="en-US" i="1" baseline="-25000">
                <a:latin typeface="Arial"/>
                <a:ea typeface="Arial"/>
                <a:cs typeface="Arial"/>
                <a:sym typeface="Arial"/>
              </a:rPr>
              <a:t>o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   (</a:t>
            </a:r>
            <a:r>
              <a:rPr lang="en-US">
                <a:latin typeface="Arial"/>
                <a:ea typeface="Arial"/>
                <a:cs typeface="Arial"/>
                <a:sym typeface="Arial"/>
              </a:rPr>
              <a:t>linear discriminant function)</a:t>
            </a:r>
            <a:endParaRPr>
              <a:latin typeface="Arial"/>
              <a:ea typeface="Arial"/>
              <a:cs typeface="Arial"/>
              <a:sym typeface="Arial"/>
            </a:endParaRPr>
          </a:p>
          <a:p>
            <a:pPr marL="56627" lvl="0" indent="-56627" algn="l" rtl="0">
              <a:spcBef>
                <a:spcPts val="1442"/>
              </a:spcBef>
              <a:spcAft>
                <a:spcPts val="0"/>
              </a:spcAft>
              <a:buClr>
                <a:srgbClr val="002060"/>
              </a:buClr>
              <a:buSzPts val="1800"/>
              <a:buChar char="•"/>
            </a:pPr>
            <a:r>
              <a:rPr lang="en-US">
                <a:solidFill>
                  <a:srgbClr val="002060"/>
                </a:solidFill>
                <a:latin typeface="Arial"/>
                <a:ea typeface="Arial"/>
                <a:cs typeface="Arial"/>
                <a:sym typeface="Arial"/>
              </a:rPr>
              <a:t>Decision rule </a:t>
            </a:r>
            <a:r>
              <a:rPr lang="en-US">
                <a:latin typeface="Arial"/>
                <a:ea typeface="Arial"/>
                <a:cs typeface="Arial"/>
                <a:sym typeface="Arial"/>
              </a:rPr>
              <a:t>is</a:t>
            </a:r>
            <a:endParaRPr/>
          </a:p>
          <a:p>
            <a:pPr marL="56627" lvl="0" indent="57673" algn="l" rtl="0">
              <a:spcBef>
                <a:spcPts val="1442"/>
              </a:spcBef>
              <a:spcAft>
                <a:spcPts val="0"/>
              </a:spcAft>
              <a:buClr>
                <a:schemeClr val="dk1"/>
              </a:buClr>
              <a:buSzPts val="1800"/>
              <a:buNone/>
            </a:pPr>
            <a:endParaRPr>
              <a:latin typeface="Arial"/>
              <a:ea typeface="Arial"/>
              <a:cs typeface="Arial"/>
              <a:sym typeface="Arial"/>
            </a:endParaRPr>
          </a:p>
          <a:p>
            <a:pPr marL="75503" lvl="0" indent="-75503" algn="l" rtl="0">
              <a:spcBef>
                <a:spcPts val="892"/>
              </a:spcBef>
              <a:spcAft>
                <a:spcPts val="0"/>
              </a:spcAft>
              <a:buClr>
                <a:srgbClr val="002060"/>
              </a:buClr>
              <a:buSzPts val="1800"/>
              <a:buChar char="•"/>
            </a:pPr>
            <a:r>
              <a:rPr lang="en-US">
                <a:solidFill>
                  <a:srgbClr val="002060"/>
                </a:solidFill>
                <a:latin typeface="Arial"/>
                <a:ea typeface="Arial"/>
                <a:cs typeface="Arial"/>
                <a:sym typeface="Arial"/>
              </a:rPr>
              <a:t>Mathematically</a:t>
            </a:r>
            <a:r>
              <a:rPr lang="en-US">
                <a:latin typeface="Arial"/>
                <a:ea typeface="Arial"/>
                <a:cs typeface="Arial"/>
                <a:sym typeface="Arial"/>
              </a:rPr>
              <a:t> </a:t>
            </a:r>
            <a:endParaRPr>
              <a:latin typeface="Arial"/>
              <a:ea typeface="Arial"/>
              <a:cs typeface="Arial"/>
              <a:sym typeface="Arial"/>
            </a:endParaRPr>
          </a:p>
          <a:p>
            <a:pPr marL="0" lvl="0" indent="0" algn="l" rtl="0">
              <a:spcBef>
                <a:spcPts val="892"/>
              </a:spcBef>
              <a:spcAft>
                <a:spcPts val="0"/>
              </a:spcAft>
              <a:buClr>
                <a:schemeClr val="dk1"/>
              </a:buClr>
              <a:buSzPts val="1800"/>
              <a:buNone/>
            </a:pPr>
            <a:r>
              <a:rPr lang="en-US" i="1">
                <a:latin typeface="Arial"/>
                <a:ea typeface="Arial"/>
                <a:cs typeface="Arial"/>
                <a:sym typeface="Arial"/>
              </a:rPr>
              <a:t>       y </a:t>
            </a:r>
            <a:r>
              <a:rPr lang="en-US">
                <a:latin typeface="Arial"/>
                <a:ea typeface="Arial"/>
                <a:cs typeface="Arial"/>
                <a:sym typeface="Arial"/>
              </a:rPr>
              <a:t>= sign(</a:t>
            </a:r>
            <a:r>
              <a:rPr lang="en-US" i="1">
                <a:latin typeface="Arial"/>
                <a:ea typeface="Arial"/>
                <a:cs typeface="Arial"/>
                <a:sym typeface="Arial"/>
              </a:rPr>
              <a:t>w</a:t>
            </a:r>
            <a:r>
              <a:rPr lang="en-US" baseline="-25000">
                <a:latin typeface="Arial"/>
                <a:ea typeface="Arial"/>
                <a:cs typeface="Arial"/>
                <a:sym typeface="Arial"/>
              </a:rPr>
              <a:t>0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a:t>
            </a:r>
            <a:r>
              <a:rPr lang="en-US">
                <a:latin typeface="Arial"/>
                <a:ea typeface="Arial"/>
                <a:cs typeface="Arial"/>
                <a:sym typeface="Arial"/>
              </a:rPr>
              <a:t>)</a:t>
            </a:r>
            <a:endParaRPr/>
          </a:p>
          <a:p>
            <a:pPr marL="0" lvl="0" indent="0" algn="l" rtl="0">
              <a:spcBef>
                <a:spcPts val="892"/>
              </a:spcBef>
              <a:spcAft>
                <a:spcPts val="0"/>
              </a:spcAft>
              <a:buClr>
                <a:schemeClr val="dk1"/>
              </a:buClr>
              <a:buSzPts val="1800"/>
              <a:buNone/>
            </a:pPr>
            <a:endParaRPr>
              <a:latin typeface="Arial"/>
              <a:ea typeface="Arial"/>
              <a:cs typeface="Arial"/>
              <a:sym typeface="Arial"/>
            </a:endParaRPr>
          </a:p>
          <a:p>
            <a:pPr marL="38100" lvl="0" indent="-38100" algn="l" rtl="0">
              <a:spcBef>
                <a:spcPts val="4"/>
              </a:spcBef>
              <a:spcAft>
                <a:spcPts val="0"/>
              </a:spcAft>
              <a:buClr>
                <a:schemeClr val="dk1"/>
              </a:buClr>
              <a:buSzPts val="1800"/>
              <a:buChar char="•"/>
            </a:pPr>
            <a:r>
              <a:rPr lang="en-US">
                <a:latin typeface="Arial"/>
                <a:ea typeface="Arial"/>
                <a:cs typeface="Arial"/>
                <a:sym typeface="Arial"/>
              </a:rPr>
              <a:t>This specifies a </a:t>
            </a:r>
            <a:r>
              <a:rPr lang="en-US">
                <a:solidFill>
                  <a:srgbClr val="0000FF"/>
                </a:solidFill>
                <a:latin typeface="Arial"/>
                <a:ea typeface="Arial"/>
                <a:cs typeface="Arial"/>
                <a:sym typeface="Arial"/>
              </a:rPr>
              <a:t>linear classifier</a:t>
            </a:r>
            <a:r>
              <a:rPr lang="en-US">
                <a:latin typeface="Arial"/>
                <a:ea typeface="Arial"/>
                <a:cs typeface="Arial"/>
                <a:sym typeface="Arial"/>
              </a:rPr>
              <a:t>: it has a </a:t>
            </a:r>
            <a:r>
              <a:rPr lang="en-US">
                <a:solidFill>
                  <a:srgbClr val="0000FF"/>
                </a:solidFill>
                <a:latin typeface="Arial"/>
                <a:ea typeface="Arial"/>
                <a:cs typeface="Arial"/>
                <a:sym typeface="Arial"/>
              </a:rPr>
              <a:t>linear boundary (hyperplane)</a:t>
            </a:r>
            <a:endParaRPr>
              <a:latin typeface="Arial"/>
              <a:ea typeface="Arial"/>
              <a:cs typeface="Arial"/>
              <a:sym typeface="Arial"/>
            </a:endParaRPr>
          </a:p>
          <a:p>
            <a:pPr marL="38100" marR="835343" lvl="0" indent="0" algn="l" rtl="0">
              <a:lnSpc>
                <a:spcPct val="182600"/>
              </a:lnSpc>
              <a:spcBef>
                <a:spcPts val="360"/>
              </a:spcBef>
              <a:spcAft>
                <a:spcPts val="0"/>
              </a:spcAft>
              <a:buClr>
                <a:schemeClr val="dk1"/>
              </a:buClr>
              <a:buSzPts val="1800"/>
              <a:buNone/>
            </a:pPr>
            <a:r>
              <a:rPr lang="en-US" i="1">
                <a:latin typeface="Arial"/>
                <a:ea typeface="Arial"/>
                <a:cs typeface="Arial"/>
                <a:sym typeface="Arial"/>
              </a:rPr>
              <a:t>         w</a:t>
            </a:r>
            <a:r>
              <a:rPr lang="en-US" baseline="-25000">
                <a:latin typeface="Arial"/>
                <a:ea typeface="Arial"/>
                <a:cs typeface="Arial"/>
                <a:sym typeface="Arial"/>
              </a:rPr>
              <a:t>0 </a:t>
            </a:r>
            <a:r>
              <a:rPr lang="en-US">
                <a:latin typeface="Arial"/>
                <a:ea typeface="Arial"/>
                <a:cs typeface="Arial"/>
                <a:sym typeface="Arial"/>
              </a:rPr>
              <a:t>+ </a:t>
            </a:r>
            <a:r>
              <a:rPr lang="en-US" b="1">
                <a:latin typeface="Arial"/>
                <a:ea typeface="Arial"/>
                <a:cs typeface="Arial"/>
                <a:sym typeface="Arial"/>
              </a:rPr>
              <a:t>w</a:t>
            </a:r>
            <a:r>
              <a:rPr lang="en-US" i="1" baseline="30000">
                <a:latin typeface="Arial"/>
                <a:ea typeface="Arial"/>
                <a:cs typeface="Arial"/>
                <a:sym typeface="Arial"/>
              </a:rPr>
              <a:t>T </a:t>
            </a:r>
            <a:r>
              <a:rPr lang="en-US" b="1">
                <a:latin typeface="Arial"/>
                <a:ea typeface="Arial"/>
                <a:cs typeface="Arial"/>
                <a:sym typeface="Arial"/>
              </a:rPr>
              <a:t>x </a:t>
            </a:r>
            <a:r>
              <a:rPr lang="en-US">
                <a:latin typeface="Arial"/>
                <a:ea typeface="Arial"/>
                <a:cs typeface="Arial"/>
                <a:sym typeface="Arial"/>
              </a:rPr>
              <a:t>= 0</a:t>
            </a:r>
            <a:endParaRPr>
              <a:latin typeface="Arial"/>
              <a:ea typeface="Arial"/>
              <a:cs typeface="Arial"/>
              <a:sym typeface="Arial"/>
            </a:endParaRPr>
          </a:p>
          <a:p>
            <a:pPr marL="0" lvl="0" indent="0" algn="l" rtl="0">
              <a:spcBef>
                <a:spcPts val="360"/>
              </a:spcBef>
              <a:spcAft>
                <a:spcPts val="0"/>
              </a:spcAft>
              <a:buClr>
                <a:srgbClr val="002060"/>
              </a:buClr>
              <a:buSzPts val="1800"/>
              <a:buNone/>
            </a:pPr>
            <a:r>
              <a:rPr lang="en-US">
                <a:solidFill>
                  <a:srgbClr val="002060"/>
                </a:solidFill>
                <a:latin typeface="Arial"/>
                <a:ea typeface="Arial"/>
                <a:cs typeface="Arial"/>
                <a:sym typeface="Arial"/>
              </a:rPr>
              <a:t>A discriminant is a function that takes an input vector x and assigns it to one of </a:t>
            </a:r>
            <a:r>
              <a:rPr lang="en-US" i="1">
                <a:solidFill>
                  <a:srgbClr val="002060"/>
                </a:solidFill>
                <a:latin typeface="Arial"/>
                <a:ea typeface="Arial"/>
                <a:cs typeface="Arial"/>
                <a:sym typeface="Arial"/>
              </a:rPr>
              <a:t>K </a:t>
            </a:r>
            <a:r>
              <a:rPr lang="en-US">
                <a:solidFill>
                  <a:srgbClr val="002060"/>
                </a:solidFill>
                <a:latin typeface="Arial"/>
                <a:ea typeface="Arial"/>
                <a:cs typeface="Arial"/>
                <a:sym typeface="Arial"/>
              </a:rPr>
              <a:t>classes, denoted </a:t>
            </a:r>
            <a:r>
              <a:rPr lang="en-US" i="1">
                <a:solidFill>
                  <a:srgbClr val="002060"/>
                </a:solidFill>
                <a:latin typeface="Arial"/>
                <a:ea typeface="Arial"/>
                <a:cs typeface="Arial"/>
                <a:sym typeface="Arial"/>
              </a:rPr>
              <a:t>C</a:t>
            </a:r>
            <a:r>
              <a:rPr lang="en-US" i="1" baseline="-25000">
                <a:solidFill>
                  <a:srgbClr val="002060"/>
                </a:solidFill>
                <a:latin typeface="Arial"/>
                <a:ea typeface="Arial"/>
                <a:cs typeface="Arial"/>
                <a:sym typeface="Arial"/>
              </a:rPr>
              <a:t>k</a:t>
            </a:r>
            <a:r>
              <a:rPr lang="en-US">
                <a:solidFill>
                  <a:srgbClr val="002060"/>
                </a:solidFill>
                <a:latin typeface="Arial"/>
                <a:ea typeface="Arial"/>
                <a:cs typeface="Arial"/>
                <a:sym typeface="Arial"/>
              </a:rPr>
              <a:t>.</a:t>
            </a:r>
            <a:endParaRPr>
              <a:solidFill>
                <a:srgbClr val="00206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latin typeface="Arial"/>
              <a:ea typeface="Arial"/>
              <a:cs typeface="Arial"/>
              <a:sym typeface="Arial"/>
            </a:endParaRPr>
          </a:p>
        </p:txBody>
      </p:sp>
      <p:pic>
        <p:nvPicPr>
          <p:cNvPr id="3212" name="Google Shape;3212;p18"/>
          <p:cNvPicPr preferRelativeResize="0"/>
          <p:nvPr/>
        </p:nvPicPr>
        <p:blipFill rotWithShape="1">
          <a:blip r:embed="rId3">
            <a:alphaModFix/>
          </a:blip>
          <a:srcRect/>
          <a:stretch/>
        </p:blipFill>
        <p:spPr>
          <a:xfrm>
            <a:off x="2805720" y="3019571"/>
            <a:ext cx="2746411" cy="797485"/>
          </a:xfrm>
          <a:prstGeom prst="rect">
            <a:avLst/>
          </a:prstGeom>
          <a:noFill/>
          <a:ln>
            <a:noFill/>
          </a:ln>
        </p:spPr>
      </p:pic>
      <p:pic>
        <p:nvPicPr>
          <p:cNvPr id="3213" name="Google Shape;3213;p18"/>
          <p:cNvPicPr preferRelativeResize="0"/>
          <p:nvPr/>
        </p:nvPicPr>
        <p:blipFill rotWithShape="1">
          <a:blip r:embed="rId4">
            <a:alphaModFix/>
          </a:blip>
          <a:srcRect/>
          <a:stretch/>
        </p:blipFill>
        <p:spPr>
          <a:xfrm>
            <a:off x="3200400" y="-1"/>
            <a:ext cx="5715000" cy="2527829"/>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F76EEC2-A96A-0887-A532-71657A31856D}"/>
                  </a:ext>
                </a:extLst>
              </p14:cNvPr>
              <p14:cNvContentPartPr/>
              <p14:nvPr/>
            </p14:nvContentPartPr>
            <p14:xfrm>
              <a:off x="1256400" y="150120"/>
              <a:ext cx="7926840" cy="4453560"/>
            </p14:xfrm>
          </p:contentPart>
        </mc:Choice>
        <mc:Fallback>
          <p:pic>
            <p:nvPicPr>
              <p:cNvPr id="2" name="Ink 1">
                <a:extLst>
                  <a:ext uri="{FF2B5EF4-FFF2-40B4-BE49-F238E27FC236}">
                    <a16:creationId xmlns:a16="http://schemas.microsoft.com/office/drawing/2014/main" id="{5F76EEC2-A96A-0887-A532-71657A31856D}"/>
                  </a:ext>
                </a:extLst>
              </p:cNvPr>
              <p:cNvPicPr/>
              <p:nvPr/>
            </p:nvPicPr>
            <p:blipFill>
              <a:blip r:embed="rId6"/>
              <a:stretch>
                <a:fillRect/>
              </a:stretch>
            </p:blipFill>
            <p:spPr>
              <a:xfrm>
                <a:off x="1247040" y="140760"/>
                <a:ext cx="7945560" cy="44722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9"/>
          <p:cNvSpPr/>
          <p:nvPr/>
        </p:nvSpPr>
        <p:spPr>
          <a:xfrm>
            <a:off x="7312320" y="5127652"/>
            <a:ext cx="544606" cy="146957"/>
          </a:xfrm>
          <a:custGeom>
            <a:avLst/>
            <a:gdLst/>
            <a:ahLst/>
            <a:cxnLst/>
            <a:rect l="l" t="t" r="r" b="b"/>
            <a:pathLst>
              <a:path w="800100" h="215900" extrusionOk="0">
                <a:moveTo>
                  <a:pt x="800099" y="0"/>
                </a:moveTo>
                <a:lnTo>
                  <a:pt x="0" y="0"/>
                </a:lnTo>
                <a:lnTo>
                  <a:pt x="0" y="215900"/>
                </a:lnTo>
                <a:lnTo>
                  <a:pt x="800099" y="215900"/>
                </a:lnTo>
                <a:lnTo>
                  <a:pt x="80009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grpSp>
        <p:nvGrpSpPr>
          <p:cNvPr id="3219" name="Google Shape;3219;p19"/>
          <p:cNvGrpSpPr/>
          <p:nvPr/>
        </p:nvGrpSpPr>
        <p:grpSpPr>
          <a:xfrm>
            <a:off x="2259570" y="1786511"/>
            <a:ext cx="4853476" cy="1400415"/>
            <a:chOff x="1949423" y="1365205"/>
            <a:chExt cx="7130413" cy="2057390"/>
          </a:xfrm>
        </p:grpSpPr>
        <p:sp>
          <p:nvSpPr>
            <p:cNvPr id="3220" name="Google Shape;3220;p19"/>
            <p:cNvSpPr/>
            <p:nvPr/>
          </p:nvSpPr>
          <p:spPr>
            <a:xfrm>
              <a:off x="1949423" y="1365205"/>
              <a:ext cx="7130413" cy="2057390"/>
            </a:xfrm>
            <a:custGeom>
              <a:avLst/>
              <a:gdLst/>
              <a:ahLst/>
              <a:cxnLst/>
              <a:rect l="l" t="t" r="r" b="b"/>
              <a:pathLst>
                <a:path w="7130415" h="2057400" extrusionOk="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pic>
          <p:nvPicPr>
            <p:cNvPr id="3221" name="Google Shape;3221;p19"/>
            <p:cNvPicPr preferRelativeResize="0"/>
            <p:nvPr/>
          </p:nvPicPr>
          <p:blipFill rotWithShape="1">
            <a:blip r:embed="rId3">
              <a:alphaModFix/>
            </a:blip>
            <a:srcRect/>
            <a:stretch/>
          </p:blipFill>
          <p:spPr>
            <a:xfrm>
              <a:off x="2231317" y="2930026"/>
              <a:ext cx="233987" cy="234228"/>
            </a:xfrm>
            <a:prstGeom prst="rect">
              <a:avLst/>
            </a:prstGeom>
            <a:noFill/>
            <a:ln>
              <a:noFill/>
            </a:ln>
          </p:spPr>
        </p:pic>
        <p:pic>
          <p:nvPicPr>
            <p:cNvPr id="3222" name="Google Shape;3222;p19"/>
            <p:cNvPicPr preferRelativeResize="0"/>
            <p:nvPr/>
          </p:nvPicPr>
          <p:blipFill rotWithShape="1">
            <a:blip r:embed="rId3">
              <a:alphaModFix/>
            </a:blip>
            <a:srcRect/>
            <a:stretch/>
          </p:blipFill>
          <p:spPr>
            <a:xfrm>
              <a:off x="2553052" y="2930026"/>
              <a:ext cx="233987" cy="234228"/>
            </a:xfrm>
            <a:prstGeom prst="rect">
              <a:avLst/>
            </a:prstGeom>
            <a:noFill/>
            <a:ln>
              <a:noFill/>
            </a:ln>
          </p:spPr>
        </p:pic>
        <p:pic>
          <p:nvPicPr>
            <p:cNvPr id="3223" name="Google Shape;3223;p19"/>
            <p:cNvPicPr preferRelativeResize="0"/>
            <p:nvPr/>
          </p:nvPicPr>
          <p:blipFill rotWithShape="1">
            <a:blip r:embed="rId3">
              <a:alphaModFix/>
            </a:blip>
            <a:srcRect/>
            <a:stretch/>
          </p:blipFill>
          <p:spPr>
            <a:xfrm>
              <a:off x="2892505" y="2930026"/>
              <a:ext cx="233987" cy="234228"/>
            </a:xfrm>
            <a:prstGeom prst="rect">
              <a:avLst/>
            </a:prstGeom>
            <a:noFill/>
            <a:ln>
              <a:noFill/>
            </a:ln>
          </p:spPr>
        </p:pic>
        <p:pic>
          <p:nvPicPr>
            <p:cNvPr id="3224" name="Google Shape;3224;p19"/>
            <p:cNvPicPr preferRelativeResize="0"/>
            <p:nvPr/>
          </p:nvPicPr>
          <p:blipFill rotWithShape="1">
            <a:blip r:embed="rId3">
              <a:alphaModFix/>
            </a:blip>
            <a:srcRect/>
            <a:stretch/>
          </p:blipFill>
          <p:spPr>
            <a:xfrm>
              <a:off x="3294670" y="2930026"/>
              <a:ext cx="233987" cy="234228"/>
            </a:xfrm>
            <a:prstGeom prst="rect">
              <a:avLst/>
            </a:prstGeom>
            <a:noFill/>
            <a:ln>
              <a:noFill/>
            </a:ln>
          </p:spPr>
        </p:pic>
        <p:pic>
          <p:nvPicPr>
            <p:cNvPr id="3225" name="Google Shape;3225;p19"/>
            <p:cNvPicPr preferRelativeResize="0"/>
            <p:nvPr/>
          </p:nvPicPr>
          <p:blipFill rotWithShape="1">
            <a:blip r:embed="rId3">
              <a:alphaModFix/>
            </a:blip>
            <a:srcRect/>
            <a:stretch/>
          </p:blipFill>
          <p:spPr>
            <a:xfrm>
              <a:off x="4081284" y="1592460"/>
              <a:ext cx="233987" cy="234228"/>
            </a:xfrm>
            <a:prstGeom prst="rect">
              <a:avLst/>
            </a:prstGeom>
            <a:noFill/>
            <a:ln>
              <a:noFill/>
            </a:ln>
          </p:spPr>
        </p:pic>
        <p:pic>
          <p:nvPicPr>
            <p:cNvPr id="3226" name="Google Shape;3226;p19"/>
            <p:cNvPicPr preferRelativeResize="0"/>
            <p:nvPr/>
          </p:nvPicPr>
          <p:blipFill rotWithShape="1">
            <a:blip r:embed="rId3">
              <a:alphaModFix/>
            </a:blip>
            <a:srcRect/>
            <a:stretch/>
          </p:blipFill>
          <p:spPr>
            <a:xfrm>
              <a:off x="4501172" y="1592461"/>
              <a:ext cx="233987" cy="234229"/>
            </a:xfrm>
            <a:prstGeom prst="rect">
              <a:avLst/>
            </a:prstGeom>
            <a:noFill/>
            <a:ln>
              <a:noFill/>
            </a:ln>
          </p:spPr>
        </p:pic>
        <p:pic>
          <p:nvPicPr>
            <p:cNvPr id="3227" name="Google Shape;3227;p19"/>
            <p:cNvPicPr preferRelativeResize="0"/>
            <p:nvPr/>
          </p:nvPicPr>
          <p:blipFill rotWithShape="1">
            <a:blip r:embed="rId3">
              <a:alphaModFix/>
            </a:blip>
            <a:srcRect/>
            <a:stretch/>
          </p:blipFill>
          <p:spPr>
            <a:xfrm>
              <a:off x="4903339" y="1592463"/>
              <a:ext cx="233987" cy="234229"/>
            </a:xfrm>
            <a:prstGeom prst="rect">
              <a:avLst/>
            </a:prstGeom>
            <a:noFill/>
            <a:ln>
              <a:noFill/>
            </a:ln>
          </p:spPr>
        </p:pic>
        <p:pic>
          <p:nvPicPr>
            <p:cNvPr id="3228" name="Google Shape;3228;p19"/>
            <p:cNvPicPr preferRelativeResize="0"/>
            <p:nvPr/>
          </p:nvPicPr>
          <p:blipFill rotWithShape="1">
            <a:blip r:embed="rId3">
              <a:alphaModFix/>
            </a:blip>
            <a:srcRect/>
            <a:stretch/>
          </p:blipFill>
          <p:spPr>
            <a:xfrm>
              <a:off x="5368221" y="1592466"/>
              <a:ext cx="233987" cy="234229"/>
            </a:xfrm>
            <a:prstGeom prst="rect">
              <a:avLst/>
            </a:prstGeom>
            <a:noFill/>
            <a:ln>
              <a:noFill/>
            </a:ln>
          </p:spPr>
        </p:pic>
      </p:grpSp>
      <p:grpSp>
        <p:nvGrpSpPr>
          <p:cNvPr id="3229" name="Google Shape;3229;p19"/>
          <p:cNvGrpSpPr/>
          <p:nvPr/>
        </p:nvGrpSpPr>
        <p:grpSpPr>
          <a:xfrm>
            <a:off x="2259587" y="1674160"/>
            <a:ext cx="4779133" cy="1510200"/>
            <a:chOff x="1949450" y="1200150"/>
            <a:chExt cx="7021195" cy="2218690"/>
          </a:xfrm>
        </p:grpSpPr>
        <p:sp>
          <p:nvSpPr>
            <p:cNvPr id="3230" name="Google Shape;3230;p19"/>
            <p:cNvSpPr/>
            <p:nvPr/>
          </p:nvSpPr>
          <p:spPr>
            <a:xfrm>
              <a:off x="1949450" y="1720850"/>
              <a:ext cx="241300" cy="0"/>
            </a:xfrm>
            <a:custGeom>
              <a:avLst/>
              <a:gdLst/>
              <a:ahLst/>
              <a:cxnLst/>
              <a:rect l="l" t="t" r="r" b="b"/>
              <a:pathLst>
                <a:path w="241300" h="120000" extrusionOk="0">
                  <a:moveTo>
                    <a:pt x="0" y="0"/>
                  </a:moveTo>
                  <a:lnTo>
                    <a:pt x="241299" y="0"/>
                  </a:lnTo>
                </a:path>
              </a:pathLst>
            </a:custGeom>
            <a:noFill/>
            <a:ln w="3812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pic>
          <p:nvPicPr>
            <p:cNvPr id="3231" name="Google Shape;3231;p19"/>
            <p:cNvPicPr preferRelativeResize="0"/>
            <p:nvPr/>
          </p:nvPicPr>
          <p:blipFill rotWithShape="1">
            <a:blip r:embed="rId4">
              <a:alphaModFix/>
            </a:blip>
            <a:srcRect/>
            <a:stretch/>
          </p:blipFill>
          <p:spPr>
            <a:xfrm>
              <a:off x="8317529" y="1592466"/>
              <a:ext cx="233987" cy="234229"/>
            </a:xfrm>
            <a:prstGeom prst="rect">
              <a:avLst/>
            </a:prstGeom>
            <a:noFill/>
            <a:ln>
              <a:noFill/>
            </a:ln>
          </p:spPr>
        </p:pic>
        <p:sp>
          <p:nvSpPr>
            <p:cNvPr id="3232" name="Google Shape;3232;p19"/>
            <p:cNvSpPr/>
            <p:nvPr/>
          </p:nvSpPr>
          <p:spPr>
            <a:xfrm>
              <a:off x="2076450" y="2317750"/>
              <a:ext cx="6894195" cy="13335"/>
            </a:xfrm>
            <a:custGeom>
              <a:avLst/>
              <a:gdLst/>
              <a:ahLst/>
              <a:cxnLst/>
              <a:rect l="l" t="t" r="r" b="b"/>
              <a:pathLst>
                <a:path w="6894195" h="13335" extrusionOk="0">
                  <a:moveTo>
                    <a:pt x="0" y="0"/>
                  </a:moveTo>
                  <a:lnTo>
                    <a:pt x="6893762" y="13028"/>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sp>
          <p:nvSpPr>
            <p:cNvPr id="3233" name="Google Shape;3233;p19"/>
            <p:cNvSpPr/>
            <p:nvPr/>
          </p:nvSpPr>
          <p:spPr>
            <a:xfrm>
              <a:off x="2190750" y="1200150"/>
              <a:ext cx="6057900" cy="2218690"/>
            </a:xfrm>
            <a:custGeom>
              <a:avLst/>
              <a:gdLst/>
              <a:ahLst/>
              <a:cxnLst/>
              <a:rect l="l" t="t" r="r" b="b"/>
              <a:pathLst>
                <a:path w="6057900" h="2218690" extrusionOk="0">
                  <a:moveTo>
                    <a:pt x="0" y="2218251"/>
                  </a:moveTo>
                  <a:lnTo>
                    <a:pt x="6057569" y="0"/>
                  </a:lnTo>
                </a:path>
              </a:pathLst>
            </a:custGeom>
            <a:noFill/>
            <a:ln w="381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26">
                <a:solidFill>
                  <a:srgbClr val="000000"/>
                </a:solidFill>
                <a:latin typeface="Calibri"/>
                <a:ea typeface="Calibri"/>
                <a:cs typeface="Calibri"/>
                <a:sym typeface="Calibri"/>
              </a:endParaRPr>
            </a:p>
          </p:txBody>
        </p:sp>
      </p:grpSp>
      <p:sp>
        <p:nvSpPr>
          <p:cNvPr id="3234" name="Google Shape;3234;p19"/>
          <p:cNvSpPr txBox="1"/>
          <p:nvPr/>
        </p:nvSpPr>
        <p:spPr>
          <a:xfrm>
            <a:off x="1785677" y="1897364"/>
            <a:ext cx="455135" cy="207695"/>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293">
                <a:solidFill>
                  <a:srgbClr val="000000"/>
                </a:solidFill>
                <a:latin typeface="Calibri"/>
                <a:ea typeface="Calibri"/>
                <a:cs typeface="Calibri"/>
                <a:sym typeface="Calibri"/>
              </a:rPr>
              <a:t>(Yes) 1</a:t>
            </a:r>
            <a:endParaRPr sz="1293">
              <a:solidFill>
                <a:srgbClr val="000000"/>
              </a:solidFill>
              <a:latin typeface="Calibri"/>
              <a:ea typeface="Calibri"/>
              <a:cs typeface="Calibri"/>
              <a:sym typeface="Calibri"/>
            </a:endParaRPr>
          </a:p>
        </p:txBody>
      </p:sp>
      <p:sp>
        <p:nvSpPr>
          <p:cNvPr id="3235" name="Google Shape;3235;p19"/>
          <p:cNvSpPr txBox="1"/>
          <p:nvPr/>
        </p:nvSpPr>
        <p:spPr>
          <a:xfrm>
            <a:off x="1785676" y="2801051"/>
            <a:ext cx="429201" cy="207695"/>
          </a:xfrm>
          <a:prstGeom prst="rect">
            <a:avLst/>
          </a:prstGeom>
          <a:noFill/>
          <a:ln>
            <a:noFill/>
          </a:ln>
        </p:spPr>
        <p:txBody>
          <a:bodyPr spcFirstLastPara="1" wrap="square" lIns="0" tIns="8625" rIns="0" bIns="0" anchor="t" anchorCtr="0">
            <a:spAutoFit/>
          </a:bodyPr>
          <a:lstStyle/>
          <a:p>
            <a:pPr marL="8645" marR="0" lvl="0" indent="0" algn="l" rtl="0">
              <a:spcBef>
                <a:spcPts val="0"/>
              </a:spcBef>
              <a:spcAft>
                <a:spcPts val="0"/>
              </a:spcAft>
              <a:buNone/>
            </a:pPr>
            <a:r>
              <a:rPr lang="en-US" sz="1293">
                <a:solidFill>
                  <a:srgbClr val="000000"/>
                </a:solidFill>
                <a:latin typeface="Calibri"/>
                <a:ea typeface="Calibri"/>
                <a:cs typeface="Calibri"/>
                <a:sym typeface="Calibri"/>
              </a:rPr>
              <a:t>(No) 0</a:t>
            </a:r>
            <a:endParaRPr sz="1293">
              <a:solidFill>
                <a:srgbClr val="000000"/>
              </a:solidFill>
              <a:latin typeface="Calibri"/>
              <a:ea typeface="Calibri"/>
              <a:cs typeface="Calibri"/>
              <a:sym typeface="Calibri"/>
            </a:endParaRPr>
          </a:p>
        </p:txBody>
      </p:sp>
      <p:sp>
        <p:nvSpPr>
          <p:cNvPr id="3236" name="Google Shape;3236;p19"/>
          <p:cNvSpPr txBox="1"/>
          <p:nvPr/>
        </p:nvSpPr>
        <p:spPr>
          <a:xfrm>
            <a:off x="2165645" y="3660168"/>
            <a:ext cx="3980197" cy="270661"/>
          </a:xfrm>
          <a:prstGeom prst="rect">
            <a:avLst/>
          </a:prstGeom>
          <a:noFill/>
          <a:ln>
            <a:noFill/>
          </a:ln>
        </p:spPr>
        <p:txBody>
          <a:bodyPr spcFirstLastPara="1" wrap="square" lIns="0" tIns="8625" rIns="0" bIns="0" anchor="t" anchorCtr="0">
            <a:spAutoFit/>
          </a:bodyPr>
          <a:lstStyle/>
          <a:p>
            <a:pPr marL="8645" marR="3458" lvl="0" indent="0" algn="l" rtl="0">
              <a:spcBef>
                <a:spcPts val="0"/>
              </a:spcBef>
              <a:spcAft>
                <a:spcPts val="0"/>
              </a:spcAft>
              <a:buNone/>
            </a:pPr>
            <a:r>
              <a:rPr lang="en-US" sz="1702">
                <a:solidFill>
                  <a:srgbClr val="FF0000"/>
                </a:solidFill>
                <a:latin typeface="Calibri"/>
                <a:ea typeface="Calibri"/>
                <a:cs typeface="Calibri"/>
                <a:sym typeface="Calibri"/>
              </a:rPr>
              <a:t>Failure due to  adding a new point</a:t>
            </a:r>
            <a:endParaRPr sz="1702">
              <a:solidFill>
                <a:srgbClr val="000000"/>
              </a:solidFill>
              <a:latin typeface="Calibri"/>
              <a:ea typeface="Calibri"/>
              <a:cs typeface="Calibri"/>
              <a:sym typeface="Calibri"/>
            </a:endParaRPr>
          </a:p>
        </p:txBody>
      </p:sp>
      <p:sp>
        <p:nvSpPr>
          <p:cNvPr id="3237" name="Google Shape;3237;p19"/>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Logistic Regression vs Least Squares Regression</a:t>
            </a:r>
            <a:endParaRPr sz="2400" b="1">
              <a:solidFill>
                <a:srgbClr val="000000"/>
              </a:solidFill>
              <a:latin typeface="Arial"/>
              <a:ea typeface="Arial"/>
              <a:cs typeface="Arial"/>
              <a:sym typeface="Arial"/>
            </a:endParaRPr>
          </a:p>
        </p:txBody>
      </p:sp>
      <p:sp>
        <p:nvSpPr>
          <p:cNvPr id="3238" name="Google Shape;3238;p19"/>
          <p:cNvSpPr txBox="1"/>
          <p:nvPr/>
        </p:nvSpPr>
        <p:spPr>
          <a:xfrm>
            <a:off x="990600" y="2301684"/>
            <a:ext cx="1288085" cy="228790"/>
          </a:xfrm>
          <a:prstGeom prst="rect">
            <a:avLst/>
          </a:prstGeom>
          <a:noFill/>
          <a:ln>
            <a:noFill/>
          </a:ln>
        </p:spPr>
        <p:txBody>
          <a:bodyPr spcFirstLastPara="1" wrap="square" lIns="0" tIns="8625" rIns="0" bIns="0" anchor="ctr" anchorCtr="0">
            <a:spAutoFit/>
          </a:bodyPr>
          <a:lstStyle/>
          <a:p>
            <a:pPr marL="8645" marR="0" lvl="0" indent="0" algn="l" rtl="0">
              <a:spcBef>
                <a:spcPts val="0"/>
              </a:spcBef>
              <a:spcAft>
                <a:spcPts val="0"/>
              </a:spcAft>
              <a:buClr>
                <a:srgbClr val="C00000"/>
              </a:buClr>
              <a:buSzPts val="1430"/>
              <a:buFont typeface="Cambria"/>
              <a:buNone/>
            </a:pPr>
            <a:r>
              <a:rPr lang="en-US" sz="1430">
                <a:solidFill>
                  <a:srgbClr val="C00000"/>
                </a:solidFill>
                <a:latin typeface="Cambria"/>
                <a:ea typeface="Cambria"/>
                <a:cs typeface="Cambria"/>
                <a:sym typeface="Cambria"/>
              </a:rPr>
              <a:t>Job Offered ?</a:t>
            </a:r>
            <a:endParaRPr sz="1430">
              <a:solidFill>
                <a:srgbClr val="C00000"/>
              </a:solidFill>
              <a:latin typeface="Cambria"/>
              <a:ea typeface="Cambria"/>
              <a:cs typeface="Cambria"/>
              <a:sym typeface="Cambria"/>
            </a:endParaRPr>
          </a:p>
        </p:txBody>
      </p:sp>
      <p:sp>
        <p:nvSpPr>
          <p:cNvPr id="3239" name="Google Shape;3239;p19"/>
          <p:cNvSpPr txBox="1"/>
          <p:nvPr/>
        </p:nvSpPr>
        <p:spPr>
          <a:xfrm>
            <a:off x="6528731" y="2984221"/>
            <a:ext cx="1288085" cy="228790"/>
          </a:xfrm>
          <a:prstGeom prst="rect">
            <a:avLst/>
          </a:prstGeom>
          <a:noFill/>
          <a:ln>
            <a:noFill/>
          </a:ln>
        </p:spPr>
        <p:txBody>
          <a:bodyPr spcFirstLastPara="1" wrap="square" lIns="0" tIns="8625" rIns="0" bIns="0" anchor="ctr" anchorCtr="0">
            <a:spAutoFit/>
          </a:bodyPr>
          <a:lstStyle/>
          <a:p>
            <a:pPr marL="8645" marR="0" lvl="0" indent="0" algn="l" rtl="0">
              <a:spcBef>
                <a:spcPts val="0"/>
              </a:spcBef>
              <a:spcAft>
                <a:spcPts val="0"/>
              </a:spcAft>
              <a:buClr>
                <a:srgbClr val="C00000"/>
              </a:buClr>
              <a:buSzPts val="1430"/>
              <a:buFont typeface="Cambria"/>
              <a:buNone/>
            </a:pPr>
            <a:r>
              <a:rPr lang="en-US" sz="1430">
                <a:solidFill>
                  <a:srgbClr val="C00000"/>
                </a:solidFill>
                <a:latin typeface="Cambria"/>
                <a:ea typeface="Cambria"/>
                <a:cs typeface="Cambria"/>
                <a:sym typeface="Cambria"/>
              </a:rPr>
              <a:t>CGPA or IQ</a:t>
            </a:r>
            <a:endParaRPr sz="1430">
              <a:solidFill>
                <a:srgbClr val="C00000"/>
              </a:solidFill>
              <a:latin typeface="Cambria"/>
              <a:ea typeface="Cambria"/>
              <a:cs typeface="Cambria"/>
              <a:sym typeface="Cambria"/>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B7F834B-2108-C67D-0AF1-92B29F1E4538}"/>
                  </a:ext>
                </a:extLst>
              </p14:cNvPr>
              <p14:cNvContentPartPr/>
              <p14:nvPr/>
            </p14:nvContentPartPr>
            <p14:xfrm>
              <a:off x="6464520" y="1821600"/>
              <a:ext cx="429480" cy="445680"/>
            </p14:xfrm>
          </p:contentPart>
        </mc:Choice>
        <mc:Fallback>
          <p:pic>
            <p:nvPicPr>
              <p:cNvPr id="2" name="Ink 1">
                <a:extLst>
                  <a:ext uri="{FF2B5EF4-FFF2-40B4-BE49-F238E27FC236}">
                    <a16:creationId xmlns:a16="http://schemas.microsoft.com/office/drawing/2014/main" id="{6B7F834B-2108-C67D-0AF1-92B29F1E4538}"/>
                  </a:ext>
                </a:extLst>
              </p:cNvPr>
              <p:cNvPicPr/>
              <p:nvPr/>
            </p:nvPicPr>
            <p:blipFill>
              <a:blip r:embed="rId6"/>
              <a:stretch>
                <a:fillRect/>
              </a:stretch>
            </p:blipFill>
            <p:spPr>
              <a:xfrm>
                <a:off x="6455160" y="1812240"/>
                <a:ext cx="448200" cy="4644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2400"/>
              <a:t>Machine Learning</a:t>
            </a:r>
            <a:endParaRPr sz="2400"/>
          </a:p>
        </p:txBody>
      </p:sp>
      <p:sp>
        <p:nvSpPr>
          <p:cNvPr id="2933" name="Google Shape;2933;p2"/>
          <p:cNvSpPr txBox="1"/>
          <p:nvPr/>
        </p:nvSpPr>
        <p:spPr>
          <a:xfrm>
            <a:off x="250873" y="5104677"/>
            <a:ext cx="8761500" cy="1482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0000FF"/>
                </a:solidFill>
              </a:rPr>
              <a:t>Slide Source / Preparation / Review:</a:t>
            </a:r>
            <a:endParaRPr b="1">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US" u="sng">
                <a:solidFill>
                  <a:srgbClr val="0000FF"/>
                </a:solidFill>
              </a:rPr>
              <a:t>From BITS Pilani WILP</a:t>
            </a:r>
            <a:r>
              <a:rPr lang="en-US" b="1">
                <a:solidFill>
                  <a:srgbClr val="0000FF"/>
                </a:solidFill>
              </a:rPr>
              <a:t>: </a:t>
            </a:r>
            <a:r>
              <a:rPr lang="en-US">
                <a:solidFill>
                  <a:srgbClr val="0000FF"/>
                </a:solidFill>
              </a:rPr>
              <a:t>Prof.Sugata, Prof.Chetana, Prof.Rajavadhana, Prof.Monali, Prof.Sangeetha, Prof.Swarna, Prof.Pankaj</a:t>
            </a:r>
            <a:endParaRPr>
              <a:solidFill>
                <a:srgbClr val="0000FF"/>
              </a:solidFill>
            </a:endParaRPr>
          </a:p>
          <a:p>
            <a:pPr marL="0" marR="0" lvl="0" indent="0" algn="l" rtl="0">
              <a:spcBef>
                <a:spcPts val="0"/>
              </a:spcBef>
              <a:spcAft>
                <a:spcPts val="0"/>
              </a:spcAft>
              <a:buNone/>
            </a:pPr>
            <a:r>
              <a:rPr lang="en-US" u="sng">
                <a:solidFill>
                  <a:srgbClr val="0000FF"/>
                </a:solidFill>
              </a:rPr>
              <a:t>External: </a:t>
            </a:r>
            <a:r>
              <a:rPr lang="en-US">
                <a:solidFill>
                  <a:srgbClr val="0000FF"/>
                </a:solidFill>
              </a:rPr>
              <a:t>CS109 and CS229 Stanford lecture notes, Dr.Andrew NG and many others who made their course materials freely available online</a:t>
            </a:r>
            <a:endParaRPr b="1">
              <a:solidFill>
                <a:schemeClr val="dk1"/>
              </a:solidFill>
            </a:endParaRPr>
          </a:p>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2934" name="Google Shape;2934;p2"/>
          <p:cNvSpPr txBox="1"/>
          <p:nvPr/>
        </p:nvSpPr>
        <p:spPr>
          <a:xfrm>
            <a:off x="250868" y="2771233"/>
            <a:ext cx="8642400" cy="2437800"/>
          </a:xfrm>
          <a:prstGeom prst="rect">
            <a:avLst/>
          </a:prstGeom>
          <a:noFill/>
          <a:ln>
            <a:noFill/>
          </a:ln>
        </p:spPr>
        <p:txBody>
          <a:bodyPr spcFirstLastPara="1" wrap="square" lIns="0" tIns="32775" rIns="0" bIns="0" anchor="t" anchorCtr="0">
            <a:spAutoFit/>
          </a:bodyPr>
          <a:lstStyle/>
          <a:p>
            <a:pPr marL="133281" marR="39100" lvl="0" indent="-125292" algn="l" rtl="0">
              <a:spcBef>
                <a:spcPts val="0"/>
              </a:spcBef>
              <a:spcAft>
                <a:spcPts val="0"/>
              </a:spcAft>
              <a:buClr>
                <a:schemeClr val="dk1"/>
              </a:buClr>
              <a:buSzPts val="1600"/>
              <a:buFont typeface="Arial"/>
              <a:buChar char="•"/>
            </a:pPr>
            <a:r>
              <a:rPr lang="en-US" sz="1600">
                <a:solidFill>
                  <a:schemeClr val="dk1"/>
                </a:solidFill>
              </a:rPr>
              <a:t>These content of modules &amp; context under topics are planned by the course owner Dr. Sugata, with grateful acknowledgement to many others who made their course materials freely available online</a:t>
            </a:r>
            <a:endParaRPr sz="1600" b="0" i="0" u="none" strike="noStrike" cap="none">
              <a:solidFill>
                <a:schemeClr val="dk1"/>
              </a:solidFill>
              <a:latin typeface="Arial"/>
              <a:ea typeface="Arial"/>
              <a:cs typeface="Arial"/>
              <a:sym typeface="Arial"/>
            </a:endParaRPr>
          </a:p>
          <a:p>
            <a:pPr marL="133281" marR="0" lvl="0" indent="-125292" algn="l" rtl="0">
              <a:spcBef>
                <a:spcPts val="34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here by acknowledge all the contributors for their material and inputs.</a:t>
            </a:r>
            <a:endParaRPr sz="1600" b="0" i="0" u="none" strike="noStrike" cap="none">
              <a:solidFill>
                <a:schemeClr val="dk1"/>
              </a:solidFill>
              <a:latin typeface="Arial"/>
              <a:ea typeface="Arial"/>
              <a:cs typeface="Arial"/>
              <a:sym typeface="Arial"/>
            </a:endParaRPr>
          </a:p>
          <a:p>
            <a:pPr marL="133281" marR="0" lvl="0" indent="-125292" algn="l" rtl="0">
              <a:spcBef>
                <a:spcPts val="37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have provided source information wherever necessary</a:t>
            </a:r>
            <a:endParaRPr sz="1600" b="0" i="0" u="none" strike="noStrike" cap="none">
              <a:solidFill>
                <a:schemeClr val="dk1"/>
              </a:solidFill>
              <a:latin typeface="Arial"/>
              <a:ea typeface="Arial"/>
              <a:cs typeface="Arial"/>
              <a:sym typeface="Arial"/>
            </a:endParaRPr>
          </a:p>
          <a:p>
            <a:pPr marL="133281" marR="0" lvl="0" indent="-125290" algn="l" rtl="0">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the presentation deck shared over canvas</a:t>
            </a:r>
            <a:endParaRPr sz="1600">
              <a:solidFill>
                <a:schemeClr val="dk1"/>
              </a:solidFill>
              <a:latin typeface="Tahoma"/>
              <a:ea typeface="Tahoma"/>
              <a:cs typeface="Tahoma"/>
              <a:sym typeface="Tahoma"/>
            </a:endParaRPr>
          </a:p>
          <a:p>
            <a:pPr marL="133281" marR="0" lvl="0" indent="-125290" algn="l" rtl="0">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b="0" i="0" u="none" strike="noStrike" cap="none">
              <a:solidFill>
                <a:srgbClr val="FF0000"/>
              </a:solidFill>
              <a:latin typeface="Tahoma"/>
              <a:ea typeface="Tahoma"/>
              <a:cs typeface="Tahoma"/>
              <a:sym typeface="Tahoma"/>
            </a:endParaRPr>
          </a:p>
        </p:txBody>
      </p:sp>
      <p:sp>
        <p:nvSpPr>
          <p:cNvPr id="2935" name="Google Shape;2935;p2"/>
          <p:cNvSpPr txBox="1"/>
          <p:nvPr/>
        </p:nvSpPr>
        <p:spPr>
          <a:xfrm>
            <a:off x="2320648" y="1295400"/>
            <a:ext cx="5698928" cy="287187"/>
          </a:xfrm>
          <a:prstGeom prst="rect">
            <a:avLst/>
          </a:prstGeom>
          <a:noFill/>
          <a:ln>
            <a:noFill/>
          </a:ln>
        </p:spPr>
        <p:txBody>
          <a:bodyPr spcFirstLastPara="1" wrap="square" lIns="0" tIns="10075" rIns="0" bIns="0" anchor="t" anchorCtr="0">
            <a:spAutoFit/>
          </a:bodyPr>
          <a:lstStyle/>
          <a:p>
            <a:pPr marL="8408" marR="0" lvl="0" indent="0" algn="l" rtl="0">
              <a:spcBef>
                <a:spcPts val="0"/>
              </a:spcBef>
              <a:spcAft>
                <a:spcPts val="0"/>
              </a:spcAft>
              <a:buClr>
                <a:srgbClr val="1C1572"/>
              </a:buClr>
              <a:buSzPts val="1800"/>
              <a:buFont typeface="Arial"/>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2936" name="Google Shape;2936;p2"/>
          <p:cNvPicPr preferRelativeResize="0"/>
          <p:nvPr/>
        </p:nvPicPr>
        <p:blipFill rotWithShape="1">
          <a:blip r:embed="rId3">
            <a:alphaModFix/>
          </a:blip>
          <a:srcRect/>
          <a:stretch/>
        </p:blipFill>
        <p:spPr>
          <a:xfrm>
            <a:off x="3479130" y="1582587"/>
            <a:ext cx="1087204" cy="11886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20"/>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pic>
        <p:nvPicPr>
          <p:cNvPr id="3245" name="Google Shape;3245;p20"/>
          <p:cNvPicPr preferRelativeResize="0">
            <a:picLocks noGrp="1"/>
          </p:cNvPicPr>
          <p:nvPr>
            <p:ph type="body" idx="1"/>
          </p:nvPr>
        </p:nvPicPr>
        <p:blipFill rotWithShape="1">
          <a:blip r:embed="rId3">
            <a:alphaModFix/>
          </a:blip>
          <a:srcRect/>
          <a:stretch/>
        </p:blipFill>
        <p:spPr>
          <a:xfrm>
            <a:off x="77274" y="1999446"/>
            <a:ext cx="2955701" cy="2431692"/>
          </a:xfrm>
          <a:prstGeom prst="rect">
            <a:avLst/>
          </a:prstGeom>
          <a:noFill/>
          <a:ln>
            <a:noFill/>
          </a:ln>
        </p:spPr>
      </p:pic>
      <p:grpSp>
        <p:nvGrpSpPr>
          <p:cNvPr id="3246" name="Google Shape;3246;p20"/>
          <p:cNvGrpSpPr/>
          <p:nvPr/>
        </p:nvGrpSpPr>
        <p:grpSpPr>
          <a:xfrm>
            <a:off x="4269189" y="1458532"/>
            <a:ext cx="2836033" cy="3091807"/>
            <a:chOff x="6387710" y="893767"/>
            <a:chExt cx="3781377" cy="4122409"/>
          </a:xfrm>
        </p:grpSpPr>
        <p:grpSp>
          <p:nvGrpSpPr>
            <p:cNvPr id="3247" name="Google Shape;3247;p20"/>
            <p:cNvGrpSpPr/>
            <p:nvPr/>
          </p:nvGrpSpPr>
          <p:grpSpPr>
            <a:xfrm>
              <a:off x="6387710" y="893767"/>
              <a:ext cx="3781377" cy="4122409"/>
              <a:chOff x="6317511" y="969068"/>
              <a:chExt cx="3781377" cy="4122409"/>
            </a:xfrm>
          </p:grpSpPr>
          <p:pic>
            <p:nvPicPr>
              <p:cNvPr id="3248" name="Google Shape;3248;p20"/>
              <p:cNvPicPr preferRelativeResize="0"/>
              <p:nvPr/>
            </p:nvPicPr>
            <p:blipFill rotWithShape="1">
              <a:blip r:embed="rId4">
                <a:alphaModFix/>
              </a:blip>
              <a:srcRect/>
              <a:stretch/>
            </p:blipFill>
            <p:spPr>
              <a:xfrm>
                <a:off x="6317511" y="1505499"/>
                <a:ext cx="3555471" cy="3585978"/>
              </a:xfrm>
              <a:prstGeom prst="rect">
                <a:avLst/>
              </a:prstGeom>
              <a:noFill/>
              <a:ln>
                <a:noFill/>
              </a:ln>
            </p:spPr>
          </p:pic>
          <p:sp>
            <p:nvSpPr>
              <p:cNvPr id="3249" name="Google Shape;3249;p20"/>
              <p:cNvSpPr txBox="1"/>
              <p:nvPr/>
            </p:nvSpPr>
            <p:spPr>
              <a:xfrm>
                <a:off x="8797549" y="969068"/>
                <a:ext cx="1135031" cy="589597"/>
              </a:xfrm>
              <a:prstGeom prst="rect">
                <a:avLst/>
              </a:prstGeom>
              <a:noFill/>
              <a:ln>
                <a:noFill/>
              </a:ln>
            </p:spPr>
            <p:txBody>
              <a:bodyPr spcFirstLastPara="1" wrap="square" lIns="0" tIns="17925" rIns="0" bIns="0" anchor="t" anchorCtr="0">
                <a:spAutoFit/>
              </a:bodyPr>
              <a:lstStyle/>
              <a:p>
                <a:pPr marL="18876" marR="7550" lvl="0" indent="0" algn="l" rtl="0">
                  <a:lnSpc>
                    <a:spcPct val="102600"/>
                  </a:lnSpc>
                  <a:spcBef>
                    <a:spcPts val="0"/>
                  </a:spcBef>
                  <a:spcAft>
                    <a:spcPts val="0"/>
                  </a:spcAft>
                  <a:buNone/>
                </a:pPr>
                <a:r>
                  <a:rPr lang="en-US" sz="1338">
                    <a:solidFill>
                      <a:srgbClr val="33CC33"/>
                    </a:solidFill>
                    <a:latin typeface="Arial"/>
                    <a:ea typeface="Arial"/>
                    <a:cs typeface="Arial"/>
                    <a:sym typeface="Arial"/>
                  </a:rPr>
                  <a:t>logistic  regression</a:t>
                </a:r>
                <a:endParaRPr sz="1338">
                  <a:solidFill>
                    <a:srgbClr val="000000"/>
                  </a:solidFill>
                  <a:latin typeface="Arial"/>
                  <a:ea typeface="Arial"/>
                  <a:cs typeface="Arial"/>
                  <a:sym typeface="Arial"/>
                </a:endParaRPr>
              </a:p>
            </p:txBody>
          </p:sp>
          <p:grpSp>
            <p:nvGrpSpPr>
              <p:cNvPr id="3250" name="Google Shape;3250;p20"/>
              <p:cNvGrpSpPr/>
              <p:nvPr/>
            </p:nvGrpSpPr>
            <p:grpSpPr>
              <a:xfrm>
                <a:off x="8608434" y="1215197"/>
                <a:ext cx="198358" cy="263578"/>
                <a:chOff x="3572898" y="613224"/>
                <a:chExt cx="100097" cy="133009"/>
              </a:xfrm>
            </p:grpSpPr>
            <p:sp>
              <p:nvSpPr>
                <p:cNvPr id="3251" name="Google Shape;3251;p20"/>
                <p:cNvSpPr/>
                <p:nvPr/>
              </p:nvSpPr>
              <p:spPr>
                <a:xfrm>
                  <a:off x="3583460" y="613224"/>
                  <a:ext cx="89535" cy="118745"/>
                </a:xfrm>
                <a:custGeom>
                  <a:avLst/>
                  <a:gdLst/>
                  <a:ahLst/>
                  <a:cxnLst/>
                  <a:rect l="l" t="t" r="r" b="b"/>
                  <a:pathLst>
                    <a:path w="89535" h="118745" extrusionOk="0">
                      <a:moveTo>
                        <a:pt x="89073" y="0"/>
                      </a:moveTo>
                      <a:lnTo>
                        <a:pt x="0" y="118546"/>
                      </a:lnTo>
                    </a:path>
                  </a:pathLst>
                </a:custGeom>
                <a:noFill/>
                <a:ln w="17575" cap="flat" cmpd="sng">
                  <a:solidFill>
                    <a:srgbClr val="37D14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675">
                    <a:solidFill>
                      <a:srgbClr val="000000"/>
                    </a:solidFill>
                    <a:latin typeface="Calibri"/>
                    <a:ea typeface="Calibri"/>
                    <a:cs typeface="Calibri"/>
                    <a:sym typeface="Calibri"/>
                  </a:endParaRPr>
                </a:p>
              </p:txBody>
            </p:sp>
            <p:sp>
              <p:nvSpPr>
                <p:cNvPr id="3252" name="Google Shape;3252;p20"/>
                <p:cNvSpPr/>
                <p:nvPr/>
              </p:nvSpPr>
              <p:spPr>
                <a:xfrm>
                  <a:off x="3572898" y="687814"/>
                  <a:ext cx="53340" cy="58419"/>
                </a:xfrm>
                <a:custGeom>
                  <a:avLst/>
                  <a:gdLst/>
                  <a:ahLst/>
                  <a:cxnLst/>
                  <a:rect l="l" t="t" r="r" b="b"/>
                  <a:pathLst>
                    <a:path w="53339" h="58420" extrusionOk="0">
                      <a:moveTo>
                        <a:pt x="10601" y="0"/>
                      </a:moveTo>
                      <a:lnTo>
                        <a:pt x="0" y="58013"/>
                      </a:lnTo>
                      <a:lnTo>
                        <a:pt x="52771" y="31686"/>
                      </a:lnTo>
                      <a:lnTo>
                        <a:pt x="10601" y="0"/>
                      </a:lnTo>
                      <a:close/>
                    </a:path>
                  </a:pathLst>
                </a:custGeom>
                <a:solidFill>
                  <a:srgbClr val="37D14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675">
                    <a:solidFill>
                      <a:srgbClr val="000000"/>
                    </a:solidFill>
                    <a:latin typeface="Calibri"/>
                    <a:ea typeface="Calibri"/>
                    <a:cs typeface="Calibri"/>
                    <a:sym typeface="Calibri"/>
                  </a:endParaRPr>
                </a:p>
              </p:txBody>
            </p:sp>
          </p:grpSp>
          <p:sp>
            <p:nvSpPr>
              <p:cNvPr id="3253" name="Google Shape;3253;p20"/>
              <p:cNvSpPr txBox="1"/>
              <p:nvPr/>
            </p:nvSpPr>
            <p:spPr>
              <a:xfrm>
                <a:off x="8666887" y="2417953"/>
                <a:ext cx="1432001" cy="589597"/>
              </a:xfrm>
              <a:prstGeom prst="rect">
                <a:avLst/>
              </a:prstGeom>
              <a:noFill/>
              <a:ln>
                <a:noFill/>
              </a:ln>
            </p:spPr>
            <p:txBody>
              <a:bodyPr spcFirstLastPara="1" wrap="square" lIns="0" tIns="17925" rIns="0" bIns="0" anchor="t" anchorCtr="0">
                <a:spAutoFit/>
              </a:bodyPr>
              <a:lstStyle/>
              <a:p>
                <a:pPr marL="18876" marR="7550" lvl="0" indent="0" algn="l" rtl="0">
                  <a:lnSpc>
                    <a:spcPct val="102600"/>
                  </a:lnSpc>
                  <a:spcBef>
                    <a:spcPts val="0"/>
                  </a:spcBef>
                  <a:spcAft>
                    <a:spcPts val="0"/>
                  </a:spcAft>
                  <a:buNone/>
                </a:pPr>
                <a:r>
                  <a:rPr lang="en-US" sz="1338">
                    <a:solidFill>
                      <a:srgbClr val="CC00CC"/>
                    </a:solidFill>
                    <a:latin typeface="Arial"/>
                    <a:ea typeface="Arial"/>
                    <a:cs typeface="Arial"/>
                    <a:sym typeface="Arial"/>
                  </a:rPr>
                  <a:t>least squares  regression</a:t>
                </a:r>
                <a:endParaRPr sz="1338">
                  <a:solidFill>
                    <a:srgbClr val="000000"/>
                  </a:solidFill>
                  <a:latin typeface="Arial"/>
                  <a:ea typeface="Arial"/>
                  <a:cs typeface="Arial"/>
                  <a:sym typeface="Arial"/>
                </a:endParaRPr>
              </a:p>
            </p:txBody>
          </p:sp>
        </p:grpSp>
        <p:grpSp>
          <p:nvGrpSpPr>
            <p:cNvPr id="3254" name="Google Shape;3254;p20"/>
            <p:cNvGrpSpPr/>
            <p:nvPr/>
          </p:nvGrpSpPr>
          <p:grpSpPr>
            <a:xfrm>
              <a:off x="9148498" y="2071751"/>
              <a:ext cx="105701" cy="330555"/>
              <a:chOff x="3845431" y="1045467"/>
              <a:chExt cx="53340" cy="166808"/>
            </a:xfrm>
          </p:grpSpPr>
          <p:sp>
            <p:nvSpPr>
              <p:cNvPr id="3255" name="Google Shape;3255;p20"/>
              <p:cNvSpPr/>
              <p:nvPr/>
            </p:nvSpPr>
            <p:spPr>
              <a:xfrm>
                <a:off x="3871805" y="1063050"/>
                <a:ext cx="0" cy="149225"/>
              </a:xfrm>
              <a:custGeom>
                <a:avLst/>
                <a:gdLst/>
                <a:ahLst/>
                <a:cxnLst/>
                <a:rect l="l" t="t" r="r" b="b"/>
                <a:pathLst>
                  <a:path w="120000" h="149225" extrusionOk="0">
                    <a:moveTo>
                      <a:pt x="0" y="148720"/>
                    </a:moveTo>
                    <a:lnTo>
                      <a:pt x="0" y="0"/>
                    </a:lnTo>
                  </a:path>
                </a:pathLst>
              </a:custGeom>
              <a:noFill/>
              <a:ln w="17575" cap="flat" cmpd="sng">
                <a:solidFill>
                  <a:srgbClr val="D834D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675">
                  <a:solidFill>
                    <a:srgbClr val="000000"/>
                  </a:solidFill>
                  <a:latin typeface="Calibri"/>
                  <a:ea typeface="Calibri"/>
                  <a:cs typeface="Calibri"/>
                  <a:sym typeface="Calibri"/>
                </a:endParaRPr>
              </a:p>
            </p:txBody>
          </p:sp>
          <p:sp>
            <p:nvSpPr>
              <p:cNvPr id="3256" name="Google Shape;3256;p20"/>
              <p:cNvSpPr/>
              <p:nvPr/>
            </p:nvSpPr>
            <p:spPr>
              <a:xfrm>
                <a:off x="3845431" y="1045467"/>
                <a:ext cx="53340" cy="53340"/>
              </a:xfrm>
              <a:custGeom>
                <a:avLst/>
                <a:gdLst/>
                <a:ahLst/>
                <a:cxnLst/>
                <a:rect l="l" t="t" r="r" b="b"/>
                <a:pathLst>
                  <a:path w="53339" h="53340" extrusionOk="0">
                    <a:moveTo>
                      <a:pt x="26374" y="0"/>
                    </a:moveTo>
                    <a:lnTo>
                      <a:pt x="0" y="52748"/>
                    </a:lnTo>
                    <a:lnTo>
                      <a:pt x="52748" y="52748"/>
                    </a:lnTo>
                    <a:lnTo>
                      <a:pt x="26374" y="0"/>
                    </a:lnTo>
                    <a:close/>
                  </a:path>
                </a:pathLst>
              </a:custGeom>
              <a:solidFill>
                <a:srgbClr val="D834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675">
                  <a:solidFill>
                    <a:srgbClr val="000000"/>
                  </a:solidFill>
                  <a:latin typeface="Calibri"/>
                  <a:ea typeface="Calibri"/>
                  <a:cs typeface="Calibri"/>
                  <a:sym typeface="Calibri"/>
                </a:endParaRPr>
              </a:p>
            </p:txBody>
          </p:sp>
        </p:grpSp>
      </p:grpSp>
      <p:sp>
        <p:nvSpPr>
          <p:cNvPr id="3257" name="Google Shape;3257;p20"/>
          <p:cNvSpPr/>
          <p:nvPr/>
        </p:nvSpPr>
        <p:spPr>
          <a:xfrm>
            <a:off x="77274" y="4722127"/>
            <a:ext cx="880914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1314"/>
                </a:solidFill>
                <a:latin typeface="Arial"/>
                <a:ea typeface="Arial"/>
                <a:cs typeface="Arial"/>
                <a:sym typeface="Arial"/>
              </a:rPr>
              <a:t>The right-hand plot shows the corresponding results obtained when extra data points are added at the bottom left of the diagram, showing that least squares is highly sensitive to outliers, unlike logistic regression.</a:t>
            </a:r>
            <a:endParaRPr sz="1800">
              <a:solidFill>
                <a:srgbClr val="000000"/>
              </a:solidFill>
              <a:latin typeface="Arial"/>
              <a:ea typeface="Arial"/>
              <a:cs typeface="Arial"/>
              <a:sym typeface="Arial"/>
            </a:endParaRPr>
          </a:p>
        </p:txBody>
      </p:sp>
      <p:sp>
        <p:nvSpPr>
          <p:cNvPr id="3258" name="Google Shape;3258;p20"/>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Logistic Regression vs Least Squares Regression</a:t>
            </a:r>
            <a:endParaRPr sz="2400" b="1">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4B0F892-F2E6-9B04-2D0F-01D540816134}"/>
                  </a:ext>
                </a:extLst>
              </p14:cNvPr>
              <p14:cNvContentPartPr/>
              <p14:nvPr/>
            </p14:nvContentPartPr>
            <p14:xfrm>
              <a:off x="1620720" y="2185560"/>
              <a:ext cx="5718960" cy="2701080"/>
            </p14:xfrm>
          </p:contentPart>
        </mc:Choice>
        <mc:Fallback>
          <p:pic>
            <p:nvPicPr>
              <p:cNvPr id="2" name="Ink 1">
                <a:extLst>
                  <a:ext uri="{FF2B5EF4-FFF2-40B4-BE49-F238E27FC236}">
                    <a16:creationId xmlns:a16="http://schemas.microsoft.com/office/drawing/2014/main" id="{F4B0F892-F2E6-9B04-2D0F-01D540816134}"/>
                  </a:ext>
                </a:extLst>
              </p:cNvPr>
              <p:cNvPicPr/>
              <p:nvPr/>
            </p:nvPicPr>
            <p:blipFill>
              <a:blip r:embed="rId6"/>
              <a:stretch>
                <a:fillRect/>
              </a:stretch>
            </p:blipFill>
            <p:spPr>
              <a:xfrm>
                <a:off x="1611360" y="2176200"/>
                <a:ext cx="5737680" cy="27198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2"/>
        <p:cNvGrpSpPr/>
        <p:nvPr/>
      </p:nvGrpSpPr>
      <p:grpSpPr>
        <a:xfrm>
          <a:off x="0" y="0"/>
          <a:ext cx="0" cy="0"/>
          <a:chOff x="0" y="0"/>
          <a:chExt cx="0" cy="0"/>
        </a:xfrm>
      </p:grpSpPr>
      <p:sp>
        <p:nvSpPr>
          <p:cNvPr id="3263" name="Google Shape;3263;p2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Sigmoid Function </a:t>
            </a:r>
            <a:endParaRPr sz="2400" b="1">
              <a:latin typeface="Arial"/>
              <a:ea typeface="Arial"/>
              <a:cs typeface="Arial"/>
              <a:sym typeface="Arial"/>
            </a:endParaRPr>
          </a:p>
        </p:txBody>
      </p:sp>
      <p:sp>
        <p:nvSpPr>
          <p:cNvPr id="3264" name="Google Shape;3264;p21"/>
          <p:cNvSpPr txBox="1">
            <a:spLocks noGrp="1"/>
          </p:cNvSpPr>
          <p:nvPr>
            <p:ph type="body" idx="1"/>
          </p:nvPr>
        </p:nvSpPr>
        <p:spPr>
          <a:xfrm>
            <a:off x="457200" y="1600202"/>
            <a:ext cx="2819400" cy="4525963"/>
          </a:xfrm>
          <a:prstGeom prst="rect">
            <a:avLst/>
          </a:prstGeom>
          <a:noFill/>
          <a:ln>
            <a:noFill/>
          </a:ln>
        </p:spPr>
        <p:txBody>
          <a:bodyPr spcFirstLastPara="1" wrap="square" lIns="91425" tIns="45700" rIns="91425" bIns="45700" anchor="t" anchorCtr="0">
            <a:normAutofit lnSpcReduction="10000"/>
          </a:bodyPr>
          <a:lstStyle/>
          <a:p>
            <a:pPr marL="257175" lvl="0" indent="-257175" algn="l" rtl="0">
              <a:spcBef>
                <a:spcPts val="0"/>
              </a:spcBef>
              <a:spcAft>
                <a:spcPts val="0"/>
              </a:spcAft>
              <a:buClr>
                <a:schemeClr val="dk1"/>
              </a:buClr>
              <a:buSzPts val="1800"/>
              <a:buChar char="•"/>
            </a:pPr>
            <a:r>
              <a:rPr lang="en-US">
                <a:latin typeface="Arial"/>
                <a:ea typeface="Arial"/>
                <a:cs typeface="Arial"/>
                <a:sym typeface="Arial"/>
              </a:rPr>
              <a:t>Sigmoid/logistic function takes a real value as input and outputs another value between 0 and 1</a:t>
            </a:r>
            <a:endParaRPr/>
          </a:p>
          <a:p>
            <a:pPr marL="257175" lvl="0" indent="-257175" algn="l" rtl="0">
              <a:spcBef>
                <a:spcPts val="360"/>
              </a:spcBef>
              <a:spcAft>
                <a:spcPts val="0"/>
              </a:spcAft>
              <a:buClr>
                <a:schemeClr val="dk1"/>
              </a:buClr>
              <a:buSzPts val="1800"/>
              <a:buChar char="•"/>
            </a:pPr>
            <a:r>
              <a:rPr lang="en-US">
                <a:latin typeface="Arial"/>
                <a:ea typeface="Arial"/>
                <a:cs typeface="Arial"/>
                <a:sym typeface="Arial"/>
              </a:rPr>
              <a:t>That framework is called logistic regression</a:t>
            </a:r>
            <a:endParaRPr/>
          </a:p>
          <a:p>
            <a:pPr marL="557213" lvl="1" indent="-214312" algn="l" rtl="0">
              <a:spcBef>
                <a:spcPts val="360"/>
              </a:spcBef>
              <a:spcAft>
                <a:spcPts val="0"/>
              </a:spcAft>
              <a:buClr>
                <a:schemeClr val="dk1"/>
              </a:buClr>
              <a:buSzPts val="1800"/>
              <a:buChar char="–"/>
            </a:pPr>
            <a:r>
              <a:rPr lang="en-US">
                <a:latin typeface="Arial"/>
                <a:ea typeface="Arial"/>
                <a:cs typeface="Arial"/>
                <a:sym typeface="Arial"/>
              </a:rPr>
              <a:t>Logistic: A special mathematical sigmoid function it uses  </a:t>
            </a:r>
            <a:endParaRPr/>
          </a:p>
          <a:p>
            <a:pPr marL="557213" lvl="1" indent="-214312" algn="l" rtl="0">
              <a:spcBef>
                <a:spcPts val="360"/>
              </a:spcBef>
              <a:spcAft>
                <a:spcPts val="0"/>
              </a:spcAft>
              <a:buClr>
                <a:schemeClr val="dk1"/>
              </a:buClr>
              <a:buSzPts val="1800"/>
              <a:buChar char="–"/>
            </a:pPr>
            <a:r>
              <a:rPr lang="en-US">
                <a:latin typeface="Arial"/>
                <a:ea typeface="Arial"/>
                <a:cs typeface="Arial"/>
                <a:sym typeface="Arial"/>
              </a:rPr>
              <a:t>Regression: Combines a weight vector with observations to create an answer</a:t>
            </a:r>
            <a:endParaRPr/>
          </a:p>
          <a:p>
            <a:pPr marL="257175" lvl="0" indent="-142875" algn="l" rtl="0">
              <a:spcBef>
                <a:spcPts val="360"/>
              </a:spcBef>
              <a:spcAft>
                <a:spcPts val="0"/>
              </a:spcAft>
              <a:buClr>
                <a:schemeClr val="dk1"/>
              </a:buClr>
              <a:buSzPts val="1800"/>
              <a:buNone/>
            </a:pPr>
            <a:endParaRPr>
              <a:latin typeface="Arial"/>
              <a:ea typeface="Arial"/>
              <a:cs typeface="Arial"/>
              <a:sym typeface="Arial"/>
            </a:endParaRPr>
          </a:p>
        </p:txBody>
      </p:sp>
      <p:sp>
        <p:nvSpPr>
          <p:cNvPr id="3265" name="Google Shape;3265;p21"/>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pic>
        <p:nvPicPr>
          <p:cNvPr id="3266" name="Google Shape;3266;p21" descr="https://lh7-us.googleusercontent.com/KOueWvb9tOMWaRYwaYBzVwkgCAKTmuLrnbjkyZ37rFH2Kuf5iYqNb9ZKYSUPMC57LOd1IG5DbRlF8Htt4ltNLAFXU_m9nCumnxlIy7rNgeY7ac9GUNgk7fzRgujWuI6PmPlBCNI0QsfomWCF0uhsHw=s2048"/>
          <p:cNvPicPr preferRelativeResize="0"/>
          <p:nvPr/>
        </p:nvPicPr>
        <p:blipFill rotWithShape="1">
          <a:blip r:embed="rId3">
            <a:alphaModFix/>
          </a:blip>
          <a:srcRect/>
          <a:stretch/>
        </p:blipFill>
        <p:spPr>
          <a:xfrm>
            <a:off x="6747973" y="3668716"/>
            <a:ext cx="1744054" cy="288340"/>
          </a:xfrm>
          <a:prstGeom prst="rect">
            <a:avLst/>
          </a:prstGeom>
          <a:noFill/>
          <a:ln>
            <a:noFill/>
          </a:ln>
        </p:spPr>
      </p:pic>
      <p:pic>
        <p:nvPicPr>
          <p:cNvPr id="3267" name="Google Shape;3267;p21" descr="https://upload.wikimedia.org/wikipedia/commons/thumb/8/88/Logistic-curve.svg/320px-Logistic-curve.svg.png"/>
          <p:cNvPicPr preferRelativeResize="0"/>
          <p:nvPr/>
        </p:nvPicPr>
        <p:blipFill rotWithShape="1">
          <a:blip r:embed="rId4">
            <a:alphaModFix/>
          </a:blip>
          <a:srcRect/>
          <a:stretch/>
        </p:blipFill>
        <p:spPr>
          <a:xfrm>
            <a:off x="6096000" y="1600200"/>
            <a:ext cx="3048000" cy="2028826"/>
          </a:xfrm>
          <a:prstGeom prst="rect">
            <a:avLst/>
          </a:prstGeom>
          <a:noFill/>
          <a:ln>
            <a:noFill/>
          </a:ln>
        </p:spPr>
      </p:pic>
      <p:sp>
        <p:nvSpPr>
          <p:cNvPr id="3268" name="Google Shape;3268;p21"/>
          <p:cNvSpPr/>
          <p:nvPr/>
        </p:nvSpPr>
        <p:spPr>
          <a:xfrm>
            <a:off x="6771784" y="4114800"/>
            <a:ext cx="1838815" cy="685800"/>
          </a:xfrm>
          <a:prstGeom prst="rect">
            <a:avLst/>
          </a:prstGeom>
          <a:blipFill rotWithShape="1">
            <a:blip r:embed="rId5">
              <a:alphaModFix/>
            </a:blip>
            <a:stretch>
              <a:fillRect/>
            </a:stretch>
          </a:blipFill>
          <a:ln w="381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 </a:t>
            </a:r>
            <a:endParaRPr sz="1600">
              <a:solidFill>
                <a:schemeClr val="dk1"/>
              </a:solidFill>
              <a:latin typeface="Tahoma"/>
              <a:ea typeface="Tahoma"/>
              <a:cs typeface="Tahoma"/>
              <a:sym typeface="Tahoma"/>
            </a:endParaRPr>
          </a:p>
        </p:txBody>
      </p:sp>
      <p:pic>
        <p:nvPicPr>
          <p:cNvPr id="3269" name="Google Shape;3269;p21"/>
          <p:cNvPicPr preferRelativeResize="0"/>
          <p:nvPr/>
        </p:nvPicPr>
        <p:blipFill rotWithShape="1">
          <a:blip r:embed="rId6">
            <a:alphaModFix/>
          </a:blip>
          <a:srcRect/>
          <a:stretch/>
        </p:blipFill>
        <p:spPr>
          <a:xfrm>
            <a:off x="3756069" y="1289099"/>
            <a:ext cx="5520294" cy="3511501"/>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F2EA0B48-3F72-4B9B-C0AF-A2B9103CB92D}"/>
                  </a:ext>
                </a:extLst>
              </p14:cNvPr>
              <p14:cNvContentPartPr/>
              <p14:nvPr/>
            </p14:nvContentPartPr>
            <p14:xfrm>
              <a:off x="591840" y="90360"/>
              <a:ext cx="8244360" cy="6729480"/>
            </p14:xfrm>
          </p:contentPart>
        </mc:Choice>
        <mc:Fallback>
          <p:pic>
            <p:nvPicPr>
              <p:cNvPr id="2" name="Ink 1">
                <a:extLst>
                  <a:ext uri="{FF2B5EF4-FFF2-40B4-BE49-F238E27FC236}">
                    <a16:creationId xmlns:a16="http://schemas.microsoft.com/office/drawing/2014/main" id="{F2EA0B48-3F72-4B9B-C0AF-A2B9103CB92D}"/>
                  </a:ext>
                </a:extLst>
              </p:cNvPr>
              <p:cNvPicPr/>
              <p:nvPr/>
            </p:nvPicPr>
            <p:blipFill>
              <a:blip r:embed="rId8"/>
              <a:stretch>
                <a:fillRect/>
              </a:stretch>
            </p:blipFill>
            <p:spPr>
              <a:xfrm>
                <a:off x="582480" y="81000"/>
                <a:ext cx="8263080" cy="67482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22"/>
          <p:cNvSpPr txBox="1">
            <a:spLocks noGrp="1"/>
          </p:cNvSpPr>
          <p:nvPr>
            <p:ph type="title"/>
          </p:nvPr>
        </p:nvSpPr>
        <p:spPr>
          <a:xfrm>
            <a:off x="171751" y="2051978"/>
            <a:ext cx="6687593" cy="3815421"/>
          </a:xfrm>
          <a:prstGeom prst="rect">
            <a:avLst/>
          </a:prstGeom>
          <a:noFill/>
          <a:ln>
            <a:noFill/>
          </a:ln>
        </p:spPr>
        <p:txBody>
          <a:bodyPr spcFirstLastPara="1" wrap="square" lIns="68575" tIns="34275" rIns="68575" bIns="34275" anchor="ctr" anchorCtr="0">
            <a:noAutofit/>
          </a:bodyPr>
          <a:lstStyle/>
          <a:p>
            <a:pPr marL="0" lvl="0" indent="0" algn="l" rtl="0">
              <a:lnSpc>
                <a:spcPct val="200000"/>
              </a:lnSpc>
              <a:spcBef>
                <a:spcPts val="0"/>
              </a:spcBef>
              <a:spcAft>
                <a:spcPts val="0"/>
              </a:spcAft>
              <a:buClr>
                <a:schemeClr val="dk1"/>
              </a:buClr>
              <a:buSzPts val="1800"/>
              <a:buFont typeface="Arial"/>
              <a:buNone/>
            </a:pPr>
            <a:r>
              <a:rPr lang="en-US" sz="1800">
                <a:latin typeface="Arial"/>
                <a:ea typeface="Arial"/>
                <a:cs typeface="Arial"/>
                <a:sym typeface="Arial"/>
              </a:rPr>
              <a:t>Classification:	y = 0 or 1</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h</a:t>
            </a:r>
            <a:r>
              <a:rPr lang="en-US" sz="1800" baseline="-25000">
                <a:latin typeface="Arial"/>
                <a:ea typeface="Arial"/>
                <a:cs typeface="Arial"/>
                <a:sym typeface="Arial"/>
              </a:rPr>
              <a:t>θ</a:t>
            </a:r>
            <a:r>
              <a:rPr lang="en-US" sz="1800">
                <a:latin typeface="Arial"/>
                <a:ea typeface="Arial"/>
                <a:cs typeface="Arial"/>
                <a:sym typeface="Arial"/>
              </a:rPr>
              <a:t>(x) can be &gt; 1 or &lt; 0</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What we need:</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Logistic Regression:   </a:t>
            </a:r>
            <a:br>
              <a:rPr lang="en-US" sz="1800">
                <a:latin typeface="Arial"/>
                <a:ea typeface="Arial"/>
                <a:cs typeface="Arial"/>
                <a:sym typeface="Arial"/>
              </a:rPr>
            </a:br>
            <a:br>
              <a:rPr lang="en-US" sz="1800">
                <a:latin typeface="Arial"/>
                <a:ea typeface="Arial"/>
                <a:cs typeface="Arial"/>
                <a:sym typeface="Arial"/>
              </a:rPr>
            </a:br>
            <a:endParaRPr sz="1800">
              <a:latin typeface="Arial"/>
              <a:ea typeface="Arial"/>
              <a:cs typeface="Arial"/>
              <a:sym typeface="Arial"/>
            </a:endParaRPr>
          </a:p>
        </p:txBody>
      </p:sp>
      <p:pic>
        <p:nvPicPr>
          <p:cNvPr id="3275" name="Google Shape;3275;p22"/>
          <p:cNvPicPr preferRelativeResize="0"/>
          <p:nvPr/>
        </p:nvPicPr>
        <p:blipFill rotWithShape="1">
          <a:blip r:embed="rId3">
            <a:alphaModFix/>
          </a:blip>
          <a:srcRect/>
          <a:stretch/>
        </p:blipFill>
        <p:spPr>
          <a:xfrm>
            <a:off x="2017644" y="3904588"/>
            <a:ext cx="1841285" cy="311202"/>
          </a:xfrm>
          <a:prstGeom prst="rect">
            <a:avLst/>
          </a:prstGeom>
          <a:noFill/>
          <a:ln>
            <a:noFill/>
          </a:ln>
        </p:spPr>
      </p:pic>
      <p:sp>
        <p:nvSpPr>
          <p:cNvPr id="3276" name="Google Shape;3276;p22"/>
          <p:cNvSpPr txBox="1"/>
          <p:nvPr/>
        </p:nvSpPr>
        <p:spPr>
          <a:xfrm>
            <a:off x="3352800" y="2457800"/>
            <a:ext cx="1645920" cy="1063912"/>
          </a:xfrm>
          <a:prstGeom prst="rect">
            <a:avLst/>
          </a:prstGeom>
          <a:noFill/>
          <a:ln>
            <a:noFill/>
          </a:ln>
        </p:spPr>
        <p:txBody>
          <a:bodyPr spcFirstLastPara="1" wrap="square" lIns="0" tIns="5600" rIns="0" bIns="0" anchor="t" anchorCtr="0">
            <a:spAutoFit/>
          </a:bodyPr>
          <a:lstStyle/>
          <a:p>
            <a:pPr marL="8645" marR="3458" lvl="0" indent="0" algn="l" rtl="0">
              <a:lnSpc>
                <a:spcPct val="101200"/>
              </a:lnSpc>
              <a:spcBef>
                <a:spcPts val="0"/>
              </a:spcBef>
              <a:spcAft>
                <a:spcPts val="0"/>
              </a:spcAft>
              <a:buNone/>
            </a:pPr>
            <a:r>
              <a:rPr lang="en-US" sz="1702">
                <a:solidFill>
                  <a:srgbClr val="FF0000"/>
                </a:solidFill>
                <a:latin typeface="Calibri"/>
                <a:ea typeface="Calibri"/>
                <a:cs typeface="Calibri"/>
                <a:sym typeface="Calibri"/>
              </a:rPr>
              <a:t>Another drawback  of using linear  regression for this  problem</a:t>
            </a:r>
            <a:endParaRPr sz="1702">
              <a:solidFill>
                <a:srgbClr val="000000"/>
              </a:solidFill>
              <a:latin typeface="Calibri"/>
              <a:ea typeface="Calibri"/>
              <a:cs typeface="Calibri"/>
              <a:sym typeface="Calibri"/>
            </a:endParaRPr>
          </a:p>
        </p:txBody>
      </p:sp>
      <p:sp>
        <p:nvSpPr>
          <p:cNvPr id="3277" name="Google Shape;3277;p22"/>
          <p:cNvSpPr txBox="1"/>
          <p:nvPr/>
        </p:nvSpPr>
        <p:spPr>
          <a:xfrm>
            <a:off x="195835" y="648645"/>
            <a:ext cx="7495994" cy="6375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Logistic Regression vs Least Squares Regression</a:t>
            </a:r>
            <a:endParaRPr sz="2400" b="1">
              <a:solidFill>
                <a:srgbClr val="000000"/>
              </a:solidFill>
              <a:latin typeface="Arial"/>
              <a:ea typeface="Arial"/>
              <a:cs typeface="Arial"/>
              <a:sym typeface="Arial"/>
            </a:endParaRPr>
          </a:p>
        </p:txBody>
      </p:sp>
      <p:grpSp>
        <p:nvGrpSpPr>
          <p:cNvPr id="3278" name="Google Shape;3278;p22"/>
          <p:cNvGrpSpPr/>
          <p:nvPr/>
        </p:nvGrpSpPr>
        <p:grpSpPr>
          <a:xfrm>
            <a:off x="5509700" y="1562443"/>
            <a:ext cx="3293301" cy="3048229"/>
            <a:chOff x="5509700" y="1562443"/>
            <a:chExt cx="3293301" cy="3048229"/>
          </a:xfrm>
        </p:grpSpPr>
        <p:sp>
          <p:nvSpPr>
            <p:cNvPr id="3279" name="Google Shape;3279;p22"/>
            <p:cNvSpPr/>
            <p:nvPr/>
          </p:nvSpPr>
          <p:spPr>
            <a:xfrm>
              <a:off x="5762688" y="1562443"/>
              <a:ext cx="1792927" cy="689804"/>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280" name="Google Shape;3280;p22"/>
            <p:cNvSpPr/>
            <p:nvPr/>
          </p:nvSpPr>
          <p:spPr>
            <a:xfrm>
              <a:off x="5509700" y="3920868"/>
              <a:ext cx="2298899" cy="68980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281" name="Google Shape;3281;p22"/>
            <p:cNvSpPr/>
            <p:nvPr/>
          </p:nvSpPr>
          <p:spPr>
            <a:xfrm>
              <a:off x="5902886" y="2714841"/>
              <a:ext cx="1512529" cy="59112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3282" name="Google Shape;3282;p22"/>
            <p:cNvCxnSpPr>
              <a:stCxn id="3279" idx="2"/>
              <a:endCxn id="3281" idx="0"/>
            </p:cNvCxnSpPr>
            <p:nvPr/>
          </p:nvCxnSpPr>
          <p:spPr>
            <a:xfrm>
              <a:off x="6659152" y="2252247"/>
              <a:ext cx="0" cy="462600"/>
            </a:xfrm>
            <a:prstGeom prst="straightConnector1">
              <a:avLst/>
            </a:prstGeom>
            <a:noFill/>
            <a:ln w="9525" cap="flat" cmpd="sng">
              <a:solidFill>
                <a:srgbClr val="4A7DBA"/>
              </a:solidFill>
              <a:prstDash val="solid"/>
              <a:round/>
              <a:headEnd type="none" w="sm" len="sm"/>
              <a:tailEnd type="triangle" w="med" len="med"/>
            </a:ln>
          </p:spPr>
        </p:cxnSp>
        <p:cxnSp>
          <p:nvCxnSpPr>
            <p:cNvPr id="3283" name="Google Shape;3283;p22"/>
            <p:cNvCxnSpPr>
              <a:stCxn id="3281" idx="2"/>
              <a:endCxn id="3280" idx="0"/>
            </p:cNvCxnSpPr>
            <p:nvPr/>
          </p:nvCxnSpPr>
          <p:spPr>
            <a:xfrm>
              <a:off x="6659151" y="3305965"/>
              <a:ext cx="0" cy="615000"/>
            </a:xfrm>
            <a:prstGeom prst="straightConnector1">
              <a:avLst/>
            </a:prstGeom>
            <a:noFill/>
            <a:ln w="9525" cap="flat" cmpd="sng">
              <a:solidFill>
                <a:srgbClr val="4A7DBA"/>
              </a:solidFill>
              <a:prstDash val="solid"/>
              <a:round/>
              <a:headEnd type="none" w="sm" len="sm"/>
              <a:tailEnd type="triangle" w="med" len="med"/>
            </a:ln>
          </p:spPr>
        </p:cxnSp>
        <p:pic>
          <p:nvPicPr>
            <p:cNvPr id="3284" name="Google Shape;3284;p22"/>
            <p:cNvPicPr preferRelativeResize="0"/>
            <p:nvPr/>
          </p:nvPicPr>
          <p:blipFill rotWithShape="1">
            <a:blip r:embed="rId7">
              <a:alphaModFix/>
            </a:blip>
            <a:srcRect/>
            <a:stretch/>
          </p:blipFill>
          <p:spPr>
            <a:xfrm>
              <a:off x="7467600" y="2960697"/>
              <a:ext cx="1335401" cy="190772"/>
            </a:xfrm>
            <a:prstGeom prst="rect">
              <a:avLst/>
            </a:prstGeom>
            <a:noFill/>
            <a:ln w="9525" cap="flat" cmpd="sng">
              <a:solidFill>
                <a:schemeClr val="accent1"/>
              </a:solidFill>
              <a:prstDash val="solid"/>
              <a:round/>
              <a:headEnd type="none" w="sm" len="sm"/>
              <a:tailEnd type="none" w="sm" len="sm"/>
            </a:ln>
          </p:spPr>
        </p:pic>
      </p:grpSp>
      <p:pic>
        <p:nvPicPr>
          <p:cNvPr id="3285" name="Google Shape;3285;p22"/>
          <p:cNvPicPr preferRelativeResize="0"/>
          <p:nvPr/>
        </p:nvPicPr>
        <p:blipFill rotWithShape="1">
          <a:blip r:embed="rId8">
            <a:alphaModFix/>
          </a:blip>
          <a:srcRect/>
          <a:stretch/>
        </p:blipFill>
        <p:spPr>
          <a:xfrm>
            <a:off x="3229107" y="1571308"/>
            <a:ext cx="2547337" cy="3544338"/>
          </a:xfrm>
          <a:prstGeom prst="rect">
            <a:avLst/>
          </a:prstGeom>
          <a:noFill/>
          <a:ln>
            <a:noFill/>
          </a:ln>
        </p:spPr>
      </p:pic>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3B3D1682-7BA8-9157-49EB-2FA553219A5F}"/>
                  </a:ext>
                </a:extLst>
              </p14:cNvPr>
              <p14:cNvContentPartPr/>
              <p14:nvPr/>
            </p14:nvContentPartPr>
            <p14:xfrm>
              <a:off x="1680480" y="1092960"/>
              <a:ext cx="7335360" cy="5109480"/>
            </p14:xfrm>
          </p:contentPart>
        </mc:Choice>
        <mc:Fallback>
          <p:pic>
            <p:nvPicPr>
              <p:cNvPr id="2" name="Ink 1">
                <a:extLst>
                  <a:ext uri="{FF2B5EF4-FFF2-40B4-BE49-F238E27FC236}">
                    <a16:creationId xmlns:a16="http://schemas.microsoft.com/office/drawing/2014/main" id="{3B3D1682-7BA8-9157-49EB-2FA553219A5F}"/>
                  </a:ext>
                </a:extLst>
              </p:cNvPr>
              <p:cNvPicPr/>
              <p:nvPr/>
            </p:nvPicPr>
            <p:blipFill>
              <a:blip r:embed="rId10"/>
              <a:stretch>
                <a:fillRect/>
              </a:stretch>
            </p:blipFill>
            <p:spPr>
              <a:xfrm>
                <a:off x="1671120" y="1083600"/>
                <a:ext cx="7354080" cy="5128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sp>
        <p:nvSpPr>
          <p:cNvPr id="3290" name="Google Shape;3290;p2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Logistic Regression – Sample Linear Boundary</a:t>
            </a:r>
            <a:endParaRPr sz="2400"/>
          </a:p>
        </p:txBody>
      </p:sp>
      <p:sp>
        <p:nvSpPr>
          <p:cNvPr id="3291" name="Google Shape;3291;p23"/>
          <p:cNvSpPr txBox="1"/>
          <p:nvPr/>
        </p:nvSpPr>
        <p:spPr>
          <a:xfrm>
            <a:off x="533400" y="2294545"/>
            <a:ext cx="6457461" cy="4030055"/>
          </a:xfrm>
          <a:prstGeom prst="rect">
            <a:avLst/>
          </a:prstGeom>
          <a:blipFill rotWithShape="1">
            <a:blip r:embed="rId3">
              <a:alphaModFix/>
            </a:blip>
            <a:stretch>
              <a:fillRect l="-660" t="-3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292" name="Google Shape;3292;p23"/>
          <p:cNvSpPr txBox="1"/>
          <p:nvPr/>
        </p:nvSpPr>
        <p:spPr>
          <a:xfrm>
            <a:off x="533400" y="1812738"/>
            <a:ext cx="7116526" cy="32940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At decision boundary output of logistic regression is 0.5</a:t>
            </a:r>
            <a:endParaRPr sz="1800" b="0" i="0" u="none" strike="noStrike" cap="none">
              <a:solidFill>
                <a:srgbClr val="000000"/>
              </a:solidFill>
              <a:latin typeface="Calibri"/>
              <a:ea typeface="Calibri"/>
              <a:cs typeface="Calibri"/>
              <a:sym typeface="Calibri"/>
            </a:endParaRPr>
          </a:p>
        </p:txBody>
      </p:sp>
      <p:grpSp>
        <p:nvGrpSpPr>
          <p:cNvPr id="3293" name="Google Shape;3293;p23"/>
          <p:cNvGrpSpPr/>
          <p:nvPr/>
        </p:nvGrpSpPr>
        <p:grpSpPr>
          <a:xfrm>
            <a:off x="1676400" y="3505200"/>
            <a:ext cx="2921195" cy="2100639"/>
            <a:chOff x="-128713" y="1825625"/>
            <a:chExt cx="7109901" cy="3860650"/>
          </a:xfrm>
        </p:grpSpPr>
        <p:cxnSp>
          <p:nvCxnSpPr>
            <p:cNvPr id="3294" name="Google Shape;3294;p23"/>
            <p:cNvCxnSpPr/>
            <p:nvPr/>
          </p:nvCxnSpPr>
          <p:spPr>
            <a:xfrm>
              <a:off x="1213434" y="1993507"/>
              <a:ext cx="0" cy="3460652"/>
            </a:xfrm>
            <a:prstGeom prst="straightConnector1">
              <a:avLst/>
            </a:prstGeom>
            <a:noFill/>
            <a:ln w="38100" cap="flat" cmpd="sng">
              <a:solidFill>
                <a:schemeClr val="dk1"/>
              </a:solidFill>
              <a:prstDash val="solid"/>
              <a:round/>
              <a:headEnd type="stealth" w="med" len="med"/>
              <a:tailEnd type="none" w="sm" len="sm"/>
            </a:ln>
          </p:spPr>
        </p:cxnSp>
        <p:cxnSp>
          <p:nvCxnSpPr>
            <p:cNvPr id="3295" name="Google Shape;3295;p23"/>
            <p:cNvCxnSpPr/>
            <p:nvPr/>
          </p:nvCxnSpPr>
          <p:spPr>
            <a:xfrm rot="10800000" flipH="1">
              <a:off x="960215" y="5053232"/>
              <a:ext cx="6020973" cy="1"/>
            </a:xfrm>
            <a:prstGeom prst="straightConnector1">
              <a:avLst/>
            </a:prstGeom>
            <a:noFill/>
            <a:ln w="38100" cap="flat" cmpd="sng">
              <a:solidFill>
                <a:schemeClr val="dk1"/>
              </a:solidFill>
              <a:prstDash val="solid"/>
              <a:round/>
              <a:headEnd type="none" w="sm" len="sm"/>
              <a:tailEnd type="stealth" w="med" len="med"/>
            </a:ln>
          </p:spPr>
        </p:cxnSp>
        <p:sp>
          <p:nvSpPr>
            <p:cNvPr id="3296" name="Google Shape;3296;p23"/>
            <p:cNvSpPr/>
            <p:nvPr/>
          </p:nvSpPr>
          <p:spPr>
            <a:xfrm>
              <a:off x="1990432" y="5177194"/>
              <a:ext cx="1349937" cy="509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297" name="Google Shape;3297;p23"/>
            <p:cNvSpPr/>
            <p:nvPr/>
          </p:nvSpPr>
          <p:spPr>
            <a:xfrm>
              <a:off x="-128713" y="3268422"/>
              <a:ext cx="921548" cy="565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p:sp>
          <p:nvSpPr>
            <p:cNvPr id="3298" name="Google Shape;3298;p23"/>
            <p:cNvSpPr/>
            <p:nvPr/>
          </p:nvSpPr>
          <p:spPr>
            <a:xfrm>
              <a:off x="2343294" y="2234257"/>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299" name="Google Shape;3299;p23"/>
            <p:cNvSpPr/>
            <p:nvPr/>
          </p:nvSpPr>
          <p:spPr>
            <a:xfrm>
              <a:off x="2522477" y="4545501"/>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0" name="Google Shape;3300;p23"/>
            <p:cNvSpPr/>
            <p:nvPr/>
          </p:nvSpPr>
          <p:spPr>
            <a:xfrm>
              <a:off x="1599124" y="4350829"/>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1" name="Google Shape;3301;p23"/>
            <p:cNvSpPr/>
            <p:nvPr/>
          </p:nvSpPr>
          <p:spPr>
            <a:xfrm>
              <a:off x="3759685" y="2156885"/>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02" name="Google Shape;3302;p23"/>
            <p:cNvSpPr/>
            <p:nvPr/>
          </p:nvSpPr>
          <p:spPr>
            <a:xfrm>
              <a:off x="4390476" y="3153127"/>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03" name="Google Shape;3303;p23"/>
            <p:cNvSpPr/>
            <p:nvPr/>
          </p:nvSpPr>
          <p:spPr>
            <a:xfrm>
              <a:off x="3904957" y="3392624"/>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04" name="Google Shape;3304;p23"/>
            <p:cNvSpPr/>
            <p:nvPr/>
          </p:nvSpPr>
          <p:spPr>
            <a:xfrm>
              <a:off x="4592200" y="2468609"/>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05" name="Google Shape;3305;p23"/>
            <p:cNvSpPr/>
            <p:nvPr/>
          </p:nvSpPr>
          <p:spPr>
            <a:xfrm>
              <a:off x="1568400" y="3371997"/>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6" name="Google Shape;3306;p23"/>
            <p:cNvSpPr/>
            <p:nvPr/>
          </p:nvSpPr>
          <p:spPr>
            <a:xfrm>
              <a:off x="2163351" y="3760474"/>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7" name="Google Shape;3307;p23"/>
            <p:cNvSpPr/>
            <p:nvPr/>
          </p:nvSpPr>
          <p:spPr>
            <a:xfrm>
              <a:off x="3068110" y="3887227"/>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8" name="Google Shape;3308;p23"/>
            <p:cNvSpPr/>
            <p:nvPr/>
          </p:nvSpPr>
          <p:spPr>
            <a:xfrm>
              <a:off x="1239029" y="2607051"/>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09" name="Google Shape;3309;p23"/>
            <p:cNvSpPr/>
            <p:nvPr/>
          </p:nvSpPr>
          <p:spPr>
            <a:xfrm>
              <a:off x="3113842" y="2524122"/>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10" name="Google Shape;3310;p23"/>
            <p:cNvSpPr/>
            <p:nvPr/>
          </p:nvSpPr>
          <p:spPr>
            <a:xfrm>
              <a:off x="4820810" y="3995920"/>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sp>
          <p:nvSpPr>
            <p:cNvPr id="3311" name="Google Shape;3311;p23"/>
            <p:cNvSpPr/>
            <p:nvPr/>
          </p:nvSpPr>
          <p:spPr>
            <a:xfrm>
              <a:off x="2410207" y="3260860"/>
              <a:ext cx="422031" cy="372794"/>
            </a:xfrm>
            <a:prstGeom prst="triangle">
              <a:avLst>
                <a:gd name="adj"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3312" name="Google Shape;3312;p23"/>
            <p:cNvSpPr/>
            <p:nvPr/>
          </p:nvSpPr>
          <p:spPr>
            <a:xfrm>
              <a:off x="2964348" y="1825625"/>
              <a:ext cx="422031" cy="372794"/>
            </a:xfrm>
            <a:prstGeom prst="mathMultiply">
              <a:avLst>
                <a:gd name="adj1" fmla="val 2352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0000"/>
                </a:solidFill>
                <a:latin typeface="Calibri"/>
                <a:ea typeface="Calibri"/>
                <a:cs typeface="Calibri"/>
                <a:sym typeface="Calibri"/>
              </a:endParaRPr>
            </a:p>
          </p:txBody>
        </p:sp>
        <p:cxnSp>
          <p:nvCxnSpPr>
            <p:cNvPr id="3313" name="Google Shape;3313;p23"/>
            <p:cNvCxnSpPr/>
            <p:nvPr/>
          </p:nvCxnSpPr>
          <p:spPr>
            <a:xfrm>
              <a:off x="1480720" y="1993507"/>
              <a:ext cx="4023360" cy="3130061"/>
            </a:xfrm>
            <a:prstGeom prst="straightConnector1">
              <a:avLst/>
            </a:prstGeom>
            <a:noFill/>
            <a:ln w="38100" cap="flat" cmpd="sng">
              <a:solidFill>
                <a:srgbClr val="00B050"/>
              </a:solidFill>
              <a:prstDash val="dash"/>
              <a:round/>
              <a:headEnd type="none" w="sm" len="sm"/>
              <a:tailEnd type="none" w="sm" len="sm"/>
            </a:ln>
          </p:spPr>
        </p:cxnSp>
      </p:grpSp>
      <p:cxnSp>
        <p:nvCxnSpPr>
          <p:cNvPr id="3314" name="Google Shape;3314;p23"/>
          <p:cNvCxnSpPr/>
          <p:nvPr/>
        </p:nvCxnSpPr>
        <p:spPr>
          <a:xfrm flipH="1">
            <a:off x="3630725" y="4495800"/>
            <a:ext cx="1455137" cy="383402"/>
          </a:xfrm>
          <a:prstGeom prst="straightConnector1">
            <a:avLst/>
          </a:prstGeom>
          <a:noFill/>
          <a:ln w="28575" cap="flat" cmpd="sng">
            <a:solidFill>
              <a:schemeClr val="dk1"/>
            </a:solidFill>
            <a:prstDash val="solid"/>
            <a:round/>
            <a:headEnd type="none" w="sm" len="sm"/>
            <a:tailEnd type="triangle" w="med" len="med"/>
          </a:ln>
        </p:spPr>
      </p:cxnSp>
      <p:sp>
        <p:nvSpPr>
          <p:cNvPr id="3315" name="Google Shape;3315;p23"/>
          <p:cNvSpPr txBox="1"/>
          <p:nvPr/>
        </p:nvSpPr>
        <p:spPr>
          <a:xfrm>
            <a:off x="4857261" y="4114800"/>
            <a:ext cx="143777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Decision boundary</a:t>
            </a:r>
            <a:endParaRPr sz="1200" b="1" i="0" u="none" strike="noStrike" cap="none">
              <a:solidFill>
                <a:srgbClr val="000000"/>
              </a:solidFill>
              <a:latin typeface="Helvetica Neue"/>
              <a:ea typeface="Helvetica Neue"/>
              <a:cs typeface="Helvetica Neue"/>
              <a:sym typeface="Helvetica Neue"/>
            </a:endParaRPr>
          </a:p>
        </p:txBody>
      </p:sp>
      <p:sp>
        <p:nvSpPr>
          <p:cNvPr id="3316" name="Google Shape;3316;p23"/>
          <p:cNvSpPr txBox="1"/>
          <p:nvPr/>
        </p:nvSpPr>
        <p:spPr>
          <a:xfrm>
            <a:off x="2054598" y="6289361"/>
            <a:ext cx="1676693" cy="2738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000000"/>
                </a:solidFill>
                <a:latin typeface="Tahoma"/>
                <a:ea typeface="Tahoma"/>
                <a:cs typeface="Tahoma"/>
                <a:sym typeface="Tahoma"/>
              </a:rPr>
              <a:t>Slide credit: Andrew Ng </a:t>
            </a:r>
            <a:endParaRPr sz="1100">
              <a:solidFill>
                <a:srgbClr val="000000"/>
              </a:solidFill>
              <a:latin typeface="Tahoma"/>
              <a:ea typeface="Tahoma"/>
              <a:cs typeface="Tahoma"/>
              <a:sym typeface="Tahoma"/>
            </a:endParaRPr>
          </a:p>
        </p:txBody>
      </p:sp>
      <p:sp>
        <p:nvSpPr>
          <p:cNvPr id="3317" name="Google Shape;3317;p23"/>
          <p:cNvSpPr txBox="1"/>
          <p:nvPr/>
        </p:nvSpPr>
        <p:spPr>
          <a:xfrm>
            <a:off x="4738666" y="3263239"/>
            <a:ext cx="211727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C00000"/>
                </a:solidFill>
                <a:latin typeface="Tahoma"/>
                <a:ea typeface="Tahoma"/>
                <a:cs typeface="Tahoma"/>
                <a:sym typeface="Tahoma"/>
              </a:rPr>
              <a:t>Figure depicts sample data points</a:t>
            </a:r>
            <a:endParaRPr sz="1600">
              <a:solidFill>
                <a:srgbClr val="C00000"/>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2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Logistic Regression – Sample Non-Linear Boundary</a:t>
            </a:r>
            <a:endParaRPr sz="2400"/>
          </a:p>
        </p:txBody>
      </p:sp>
      <p:sp>
        <p:nvSpPr>
          <p:cNvPr id="3323" name="Google Shape;3323;p24"/>
          <p:cNvSpPr txBox="1"/>
          <p:nvPr/>
        </p:nvSpPr>
        <p:spPr>
          <a:xfrm>
            <a:off x="2054598" y="6289361"/>
            <a:ext cx="1676693" cy="2738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000000"/>
                </a:solidFill>
                <a:latin typeface="Tahoma"/>
                <a:ea typeface="Tahoma"/>
                <a:cs typeface="Tahoma"/>
                <a:sym typeface="Tahoma"/>
              </a:rPr>
              <a:t>Slide credit: Andrew Ng </a:t>
            </a:r>
            <a:endParaRPr sz="1100">
              <a:solidFill>
                <a:srgbClr val="000000"/>
              </a:solidFill>
              <a:latin typeface="Tahoma"/>
              <a:ea typeface="Tahoma"/>
              <a:cs typeface="Tahoma"/>
              <a:sym typeface="Tahoma"/>
            </a:endParaRPr>
          </a:p>
        </p:txBody>
      </p:sp>
      <p:pic>
        <p:nvPicPr>
          <p:cNvPr id="3324" name="Google Shape;3324;p24"/>
          <p:cNvPicPr preferRelativeResize="0"/>
          <p:nvPr/>
        </p:nvPicPr>
        <p:blipFill rotWithShape="1">
          <a:blip r:embed="rId3">
            <a:alphaModFix/>
          </a:blip>
          <a:srcRect/>
          <a:stretch/>
        </p:blipFill>
        <p:spPr>
          <a:xfrm>
            <a:off x="304800" y="1447800"/>
            <a:ext cx="7547238" cy="4325856"/>
          </a:xfrm>
          <a:prstGeom prst="rect">
            <a:avLst/>
          </a:prstGeom>
          <a:noFill/>
          <a:ln>
            <a:noFill/>
          </a:ln>
        </p:spPr>
      </p:pic>
      <p:sp>
        <p:nvSpPr>
          <p:cNvPr id="3325" name="Google Shape;3325;p24"/>
          <p:cNvSpPr txBox="1"/>
          <p:nvPr/>
        </p:nvSpPr>
        <p:spPr>
          <a:xfrm>
            <a:off x="2054598" y="3429000"/>
            <a:ext cx="211727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C00000"/>
                </a:solidFill>
                <a:latin typeface="Tahoma"/>
                <a:ea typeface="Tahoma"/>
                <a:cs typeface="Tahoma"/>
                <a:sym typeface="Tahoma"/>
              </a:rPr>
              <a:t>Figure depicts sample data points</a:t>
            </a:r>
            <a:endParaRPr sz="1600">
              <a:solidFill>
                <a:srgbClr val="C00000"/>
              </a:solidFill>
              <a:latin typeface="Tahoma"/>
              <a:ea typeface="Tahoma"/>
              <a:cs typeface="Tahoma"/>
              <a:sym typeface="Tahoma"/>
            </a:endParaRPr>
          </a:p>
        </p:txBody>
      </p:sp>
      <p:sp>
        <p:nvSpPr>
          <p:cNvPr id="3326" name="Google Shape;3326;p24"/>
          <p:cNvSpPr/>
          <p:nvPr/>
        </p:nvSpPr>
        <p:spPr>
          <a:xfrm>
            <a:off x="2338305" y="2755649"/>
            <a:ext cx="55463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327" name="Google Shape;3327;p24"/>
          <p:cNvSpPr/>
          <p:nvPr/>
        </p:nvSpPr>
        <p:spPr>
          <a:xfrm>
            <a:off x="1295400" y="1304977"/>
            <a:ext cx="378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p:sp>
        <p:nvSpPr>
          <p:cNvPr id="3328" name="Google Shape;3328;p24"/>
          <p:cNvSpPr/>
          <p:nvPr/>
        </p:nvSpPr>
        <p:spPr>
          <a:xfrm>
            <a:off x="2345174" y="4875348"/>
            <a:ext cx="55463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200"/>
              <a:buFont typeface="Tahoma"/>
              <a:buNone/>
            </a:pPr>
            <a:r>
              <a:rPr lang="en-US" sz="1200" b="0" i="0" u="none" strike="noStrike" cap="none">
                <a:solidFill>
                  <a:srgbClr val="C00000"/>
                </a:solidFill>
                <a:latin typeface="Tahoma"/>
                <a:ea typeface="Tahoma"/>
                <a:cs typeface="Tahoma"/>
                <a:sym typeface="Tahoma"/>
              </a:rPr>
              <a:t>CGPA</a:t>
            </a:r>
            <a:endParaRPr sz="1200" b="0" i="0" u="none" strike="noStrike" cap="none">
              <a:solidFill>
                <a:srgbClr val="C00000"/>
              </a:solidFill>
              <a:latin typeface="Tahoma"/>
              <a:ea typeface="Tahoma"/>
              <a:cs typeface="Tahoma"/>
              <a:sym typeface="Tahoma"/>
            </a:endParaRPr>
          </a:p>
        </p:txBody>
      </p:sp>
      <p:sp>
        <p:nvSpPr>
          <p:cNvPr id="3329" name="Google Shape;3329;p24"/>
          <p:cNvSpPr/>
          <p:nvPr/>
        </p:nvSpPr>
        <p:spPr>
          <a:xfrm>
            <a:off x="1295400" y="5712023"/>
            <a:ext cx="378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IQ</a:t>
            </a:r>
            <a:endParaRPr sz="1400" b="0" i="0" u="none" strike="noStrike" cap="none">
              <a:solidFill>
                <a:srgbClr val="C00000"/>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sp>
        <p:nvSpPr>
          <p:cNvPr id="3334" name="Google Shape;3334;p2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Learning model parameters</a:t>
            </a:r>
            <a:endParaRPr sz="2400" b="1">
              <a:latin typeface="Arial"/>
              <a:ea typeface="Arial"/>
              <a:cs typeface="Arial"/>
              <a:sym typeface="Arial"/>
            </a:endParaRPr>
          </a:p>
        </p:txBody>
      </p:sp>
      <p:sp>
        <p:nvSpPr>
          <p:cNvPr id="3335" name="Google Shape;3335;p25"/>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rgbClr val="000000"/>
              </a:buClr>
              <a:buSzPts val="1800"/>
              <a:buChar char="•"/>
            </a:pPr>
            <a:r>
              <a:rPr lang="en-US">
                <a:solidFill>
                  <a:srgbClr val="000000"/>
                </a:solidFill>
                <a:latin typeface="Arial"/>
                <a:ea typeface="Arial"/>
                <a:cs typeface="Arial"/>
                <a:sym typeface="Arial"/>
              </a:rPr>
              <a:t>Training set: </a:t>
            </a: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latin typeface="Arial"/>
              <a:ea typeface="Arial"/>
              <a:cs typeface="Arial"/>
              <a:sym typeface="Arial"/>
            </a:endParaRPr>
          </a:p>
          <a:p>
            <a:pPr marL="257175" lvl="0" indent="-257175" algn="l" rtl="0">
              <a:spcBef>
                <a:spcPts val="360"/>
              </a:spcBef>
              <a:spcAft>
                <a:spcPts val="0"/>
              </a:spcAft>
              <a:buClr>
                <a:srgbClr val="000000"/>
              </a:buClr>
              <a:buSzPts val="1800"/>
              <a:buChar char="•"/>
            </a:pPr>
            <a:r>
              <a:rPr lang="en-US">
                <a:solidFill>
                  <a:srgbClr val="000000"/>
                </a:solidFill>
                <a:latin typeface="Arial"/>
                <a:ea typeface="Arial"/>
                <a:cs typeface="Arial"/>
                <a:sym typeface="Arial"/>
              </a:rPr>
              <a:t>m examples</a:t>
            </a:r>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257175" algn="l" rtl="0">
              <a:spcBef>
                <a:spcPts val="360"/>
              </a:spcBef>
              <a:spcAft>
                <a:spcPts val="0"/>
              </a:spcAft>
              <a:buClr>
                <a:srgbClr val="FF0000"/>
              </a:buClr>
              <a:buSzPts val="1800"/>
              <a:buChar char="•"/>
            </a:pPr>
            <a:r>
              <a:rPr lang="en-US" b="1">
                <a:solidFill>
                  <a:srgbClr val="FF0000"/>
                </a:solidFill>
                <a:latin typeface="Arial"/>
                <a:ea typeface="Arial"/>
                <a:cs typeface="Arial"/>
                <a:sym typeface="Arial"/>
              </a:rPr>
              <a:t>How to choose parameters (feature weights)    ?</a:t>
            </a:r>
            <a:endParaRPr/>
          </a:p>
          <a:p>
            <a:pPr marL="257175" lvl="0" indent="-142875" algn="l" rtl="0">
              <a:spcBef>
                <a:spcPts val="360"/>
              </a:spcBef>
              <a:spcAft>
                <a:spcPts val="0"/>
              </a:spcAft>
              <a:buClr>
                <a:schemeClr val="dk1"/>
              </a:buClr>
              <a:buSzPts val="1800"/>
              <a:buNone/>
            </a:pPr>
            <a:endParaRPr>
              <a:solidFill>
                <a:srgbClr val="000000"/>
              </a:solidFill>
              <a:latin typeface="Arial"/>
              <a:ea typeface="Arial"/>
              <a:cs typeface="Arial"/>
              <a:sym typeface="Arial"/>
            </a:endParaRPr>
          </a:p>
          <a:p>
            <a:pPr marL="257175" lvl="0" indent="-142875" algn="l" rtl="0">
              <a:spcBef>
                <a:spcPts val="360"/>
              </a:spcBef>
              <a:spcAft>
                <a:spcPts val="0"/>
              </a:spcAft>
              <a:buClr>
                <a:schemeClr val="dk1"/>
              </a:buClr>
              <a:buSzPts val="1800"/>
              <a:buNone/>
            </a:pPr>
            <a:endParaRPr>
              <a:latin typeface="Arial"/>
              <a:ea typeface="Arial"/>
              <a:cs typeface="Arial"/>
              <a:sym typeface="Arial"/>
            </a:endParaRPr>
          </a:p>
        </p:txBody>
      </p:sp>
      <p:sp>
        <p:nvSpPr>
          <p:cNvPr id="3336" name="Google Shape;3336;p25"/>
          <p:cNvSpPr txBox="1">
            <a:spLocks noGrp="1"/>
          </p:cNvSpPr>
          <p:nvPr>
            <p:ph type="sldNum" idx="12"/>
          </p:nvPr>
        </p:nvSpPr>
        <p:spPr>
          <a:xfrm>
            <a:off x="8532441" y="6237314"/>
            <a:ext cx="611560" cy="293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pic>
        <p:nvPicPr>
          <p:cNvPr id="3337" name="Google Shape;3337;p25"/>
          <p:cNvPicPr preferRelativeResize="0"/>
          <p:nvPr/>
        </p:nvPicPr>
        <p:blipFill rotWithShape="1">
          <a:blip r:embed="rId3">
            <a:alphaModFix/>
          </a:blip>
          <a:srcRect/>
          <a:stretch/>
        </p:blipFill>
        <p:spPr>
          <a:xfrm>
            <a:off x="2298829" y="2057401"/>
            <a:ext cx="4037648" cy="272606"/>
          </a:xfrm>
          <a:prstGeom prst="rect">
            <a:avLst/>
          </a:prstGeom>
          <a:noFill/>
          <a:ln>
            <a:noFill/>
          </a:ln>
        </p:spPr>
      </p:pic>
      <p:pic>
        <p:nvPicPr>
          <p:cNvPr id="3338" name="Google Shape;3338;p25"/>
          <p:cNvPicPr preferRelativeResize="0"/>
          <p:nvPr/>
        </p:nvPicPr>
        <p:blipFill rotWithShape="1">
          <a:blip r:embed="rId4">
            <a:alphaModFix/>
          </a:blip>
          <a:srcRect/>
          <a:stretch/>
        </p:blipFill>
        <p:spPr>
          <a:xfrm>
            <a:off x="2298830" y="2538031"/>
            <a:ext cx="1124712" cy="1092137"/>
          </a:xfrm>
          <a:prstGeom prst="rect">
            <a:avLst/>
          </a:prstGeom>
          <a:noFill/>
          <a:ln>
            <a:noFill/>
          </a:ln>
        </p:spPr>
      </p:pic>
      <p:pic>
        <p:nvPicPr>
          <p:cNvPr id="3339" name="Google Shape;3339;p25"/>
          <p:cNvPicPr preferRelativeResize="0"/>
          <p:nvPr/>
        </p:nvPicPr>
        <p:blipFill rotWithShape="1">
          <a:blip r:embed="rId5">
            <a:alphaModFix/>
          </a:blip>
          <a:srcRect/>
          <a:stretch/>
        </p:blipFill>
        <p:spPr>
          <a:xfrm>
            <a:off x="4046381" y="2767424"/>
            <a:ext cx="1683639" cy="229743"/>
          </a:xfrm>
          <a:prstGeom prst="rect">
            <a:avLst/>
          </a:prstGeom>
          <a:noFill/>
          <a:ln>
            <a:noFill/>
          </a:ln>
        </p:spPr>
      </p:pic>
      <p:pic>
        <p:nvPicPr>
          <p:cNvPr id="3340" name="Google Shape;3340;p25"/>
          <p:cNvPicPr preferRelativeResize="0"/>
          <p:nvPr/>
        </p:nvPicPr>
        <p:blipFill rotWithShape="1">
          <a:blip r:embed="rId6">
            <a:alphaModFix/>
          </a:blip>
          <a:srcRect/>
          <a:stretch/>
        </p:blipFill>
        <p:spPr>
          <a:xfrm>
            <a:off x="1760477" y="4291807"/>
            <a:ext cx="2201418" cy="586359"/>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107D8CF1-D12F-7A34-89EB-9088E5CD7DE2}"/>
                  </a:ext>
                </a:extLst>
              </p14:cNvPr>
              <p14:cNvContentPartPr/>
              <p14:nvPr/>
            </p14:nvContentPartPr>
            <p14:xfrm>
              <a:off x="1444680" y="2113200"/>
              <a:ext cx="5590800" cy="3197880"/>
            </p14:xfrm>
          </p:contentPart>
        </mc:Choice>
        <mc:Fallback>
          <p:pic>
            <p:nvPicPr>
              <p:cNvPr id="2" name="Ink 1">
                <a:extLst>
                  <a:ext uri="{FF2B5EF4-FFF2-40B4-BE49-F238E27FC236}">
                    <a16:creationId xmlns:a16="http://schemas.microsoft.com/office/drawing/2014/main" id="{107D8CF1-D12F-7A34-89EB-9088E5CD7DE2}"/>
                  </a:ext>
                </a:extLst>
              </p:cNvPr>
              <p:cNvPicPr/>
              <p:nvPr/>
            </p:nvPicPr>
            <p:blipFill>
              <a:blip r:embed="rId8"/>
              <a:stretch>
                <a:fillRect/>
              </a:stretch>
            </p:blipFill>
            <p:spPr>
              <a:xfrm>
                <a:off x="1435320" y="2103840"/>
                <a:ext cx="5609520" cy="32166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26"/>
          <p:cNvSpPr txBox="1">
            <a:spLocks noGrp="1"/>
          </p:cNvSpPr>
          <p:nvPr>
            <p:ph type="title"/>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Arial"/>
                <a:ea typeface="Arial"/>
                <a:cs typeface="Arial"/>
                <a:sym typeface="Arial"/>
              </a:rPr>
              <a:t>Notion of Cost Function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in </a:t>
            </a:r>
            <a:br>
              <a:rPr lang="en-US" sz="3200" b="1" i="0" u="none" strike="noStrike" cap="none">
                <a:solidFill>
                  <a:srgbClr val="C00000"/>
                </a:solidFill>
                <a:latin typeface="Arial"/>
                <a:ea typeface="Arial"/>
                <a:cs typeface="Arial"/>
                <a:sym typeface="Arial"/>
              </a:rPr>
            </a:br>
            <a:r>
              <a:rPr lang="en-US" sz="3200" b="1" i="0" u="none" strike="noStrike" cap="none">
                <a:solidFill>
                  <a:srgbClr val="C00000"/>
                </a:solidFill>
                <a:latin typeface="Arial"/>
                <a:ea typeface="Arial"/>
                <a:cs typeface="Arial"/>
                <a:sym typeface="Arial"/>
              </a:rPr>
              <a:t>Classification</a:t>
            </a:r>
            <a:endParaRPr sz="3200" b="1" i="0" u="none" strike="noStrike" cap="none">
              <a:solidFill>
                <a:srgbClr val="C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0" name="Google Shape;3350;p2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Logistic Regression</a:t>
            </a:r>
            <a:endParaRPr sz="2400"/>
          </a:p>
        </p:txBody>
      </p:sp>
      <p:sp>
        <p:nvSpPr>
          <p:cNvPr id="3351" name="Google Shape;3351;p27"/>
          <p:cNvSpPr txBox="1"/>
          <p:nvPr/>
        </p:nvSpPr>
        <p:spPr>
          <a:xfrm>
            <a:off x="473117" y="1587043"/>
            <a:ext cx="2119703"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Training set:</a:t>
            </a:r>
            <a:endParaRPr/>
          </a:p>
        </p:txBody>
      </p:sp>
      <p:sp>
        <p:nvSpPr>
          <p:cNvPr id="3352" name="Google Shape;3352;p27"/>
          <p:cNvSpPr txBox="1"/>
          <p:nvPr/>
        </p:nvSpPr>
        <p:spPr>
          <a:xfrm>
            <a:off x="488357" y="1956375"/>
            <a:ext cx="708660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How to choose parameters (feature weights)?</a:t>
            </a:r>
            <a:endParaRPr sz="1800" b="0" i="0" u="none" strike="noStrike" cap="none">
              <a:solidFill>
                <a:srgbClr val="000000"/>
              </a:solidFill>
              <a:latin typeface="Calibri"/>
              <a:ea typeface="Calibri"/>
              <a:cs typeface="Calibri"/>
              <a:sym typeface="Calibri"/>
            </a:endParaRPr>
          </a:p>
        </p:txBody>
      </p:sp>
      <p:pic>
        <p:nvPicPr>
          <p:cNvPr id="3353" name="Google Shape;3353;p27"/>
          <p:cNvPicPr preferRelativeResize="0"/>
          <p:nvPr/>
        </p:nvPicPr>
        <p:blipFill rotWithShape="1">
          <a:blip r:embed="rId3">
            <a:alphaModFix/>
          </a:blip>
          <a:srcRect/>
          <a:stretch/>
        </p:blipFill>
        <p:spPr>
          <a:xfrm>
            <a:off x="5181600" y="2073395"/>
            <a:ext cx="169353" cy="139477"/>
          </a:xfrm>
          <a:prstGeom prst="rect">
            <a:avLst/>
          </a:prstGeom>
          <a:noFill/>
          <a:ln>
            <a:noFill/>
          </a:ln>
        </p:spPr>
      </p:pic>
      <p:pic>
        <p:nvPicPr>
          <p:cNvPr id="3354" name="Google Shape;3354;p27"/>
          <p:cNvPicPr preferRelativeResize="0"/>
          <p:nvPr/>
        </p:nvPicPr>
        <p:blipFill rotWithShape="1">
          <a:blip r:embed="rId4">
            <a:alphaModFix/>
          </a:blip>
          <a:srcRect/>
          <a:stretch/>
        </p:blipFill>
        <p:spPr>
          <a:xfrm>
            <a:off x="2160269" y="1587043"/>
            <a:ext cx="4070469" cy="221769"/>
          </a:xfrm>
          <a:prstGeom prst="rect">
            <a:avLst/>
          </a:prstGeom>
          <a:noFill/>
          <a:ln>
            <a:noFill/>
          </a:ln>
        </p:spPr>
      </p:pic>
      <p:cxnSp>
        <p:nvCxnSpPr>
          <p:cNvPr id="3355" name="Google Shape;3355;p27"/>
          <p:cNvCxnSpPr/>
          <p:nvPr/>
        </p:nvCxnSpPr>
        <p:spPr>
          <a:xfrm rot="10800000">
            <a:off x="762000" y="2667000"/>
            <a:ext cx="0" cy="2168626"/>
          </a:xfrm>
          <a:prstGeom prst="straightConnector1">
            <a:avLst/>
          </a:prstGeom>
          <a:noFill/>
          <a:ln w="38100" cap="flat" cmpd="sng">
            <a:solidFill>
              <a:schemeClr val="dk1"/>
            </a:solidFill>
            <a:prstDash val="solid"/>
            <a:round/>
            <a:headEnd type="none" w="sm" len="sm"/>
            <a:tailEnd type="stealth" w="med" len="med"/>
          </a:ln>
        </p:spPr>
      </p:cxnSp>
      <p:cxnSp>
        <p:nvCxnSpPr>
          <p:cNvPr id="3356" name="Google Shape;3356;p27"/>
          <p:cNvCxnSpPr/>
          <p:nvPr/>
        </p:nvCxnSpPr>
        <p:spPr>
          <a:xfrm>
            <a:off x="533401" y="45952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57" name="Google Shape;3357;p27"/>
          <p:cNvPicPr preferRelativeResize="0"/>
          <p:nvPr/>
        </p:nvPicPr>
        <p:blipFill rotWithShape="1">
          <a:blip r:embed="rId3">
            <a:alphaModFix/>
          </a:blip>
          <a:srcRect/>
          <a:stretch/>
        </p:blipFill>
        <p:spPr>
          <a:xfrm>
            <a:off x="1905001" y="4692396"/>
            <a:ext cx="153619" cy="260604"/>
          </a:xfrm>
          <a:prstGeom prst="rect">
            <a:avLst/>
          </a:prstGeom>
          <a:noFill/>
          <a:ln>
            <a:noFill/>
          </a:ln>
        </p:spPr>
      </p:pic>
      <p:pic>
        <p:nvPicPr>
          <p:cNvPr id="3358" name="Google Shape;3358;p27"/>
          <p:cNvPicPr preferRelativeResize="0"/>
          <p:nvPr/>
        </p:nvPicPr>
        <p:blipFill rotWithShape="1">
          <a:blip r:embed="rId5">
            <a:alphaModFix/>
          </a:blip>
          <a:srcRect/>
          <a:stretch/>
        </p:blipFill>
        <p:spPr>
          <a:xfrm>
            <a:off x="3335083" y="2758271"/>
            <a:ext cx="427939" cy="245059"/>
          </a:xfrm>
          <a:prstGeom prst="rect">
            <a:avLst/>
          </a:prstGeom>
          <a:noFill/>
          <a:ln>
            <a:noFill/>
          </a:ln>
        </p:spPr>
      </p:pic>
      <p:sp>
        <p:nvSpPr>
          <p:cNvPr id="3359" name="Google Shape;3359;p27"/>
          <p:cNvSpPr txBox="1"/>
          <p:nvPr/>
        </p:nvSpPr>
        <p:spPr>
          <a:xfrm>
            <a:off x="1447800" y="2590800"/>
            <a:ext cx="21100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“non-convex”</a:t>
            </a:r>
            <a:endParaRPr/>
          </a:p>
        </p:txBody>
      </p:sp>
      <p:cxnSp>
        <p:nvCxnSpPr>
          <p:cNvPr id="3360" name="Google Shape;3360;p27"/>
          <p:cNvCxnSpPr/>
          <p:nvPr/>
        </p:nvCxnSpPr>
        <p:spPr>
          <a:xfrm rot="10800000">
            <a:off x="5105400" y="2667000"/>
            <a:ext cx="0" cy="2168626"/>
          </a:xfrm>
          <a:prstGeom prst="straightConnector1">
            <a:avLst/>
          </a:prstGeom>
          <a:noFill/>
          <a:ln w="38100" cap="flat" cmpd="sng">
            <a:solidFill>
              <a:schemeClr val="dk1"/>
            </a:solidFill>
            <a:prstDash val="solid"/>
            <a:round/>
            <a:headEnd type="none" w="sm" len="sm"/>
            <a:tailEnd type="stealth" w="med" len="med"/>
          </a:ln>
        </p:spPr>
      </p:cxnSp>
      <p:cxnSp>
        <p:nvCxnSpPr>
          <p:cNvPr id="3361" name="Google Shape;3361;p27"/>
          <p:cNvCxnSpPr/>
          <p:nvPr/>
        </p:nvCxnSpPr>
        <p:spPr>
          <a:xfrm>
            <a:off x="4876801" y="45952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62" name="Google Shape;3362;p27"/>
          <p:cNvPicPr preferRelativeResize="0"/>
          <p:nvPr/>
        </p:nvPicPr>
        <p:blipFill rotWithShape="1">
          <a:blip r:embed="rId3">
            <a:alphaModFix/>
          </a:blip>
          <a:srcRect/>
          <a:stretch/>
        </p:blipFill>
        <p:spPr>
          <a:xfrm>
            <a:off x="6248401" y="4692396"/>
            <a:ext cx="153619" cy="260604"/>
          </a:xfrm>
          <a:prstGeom prst="rect">
            <a:avLst/>
          </a:prstGeom>
          <a:noFill/>
          <a:ln>
            <a:noFill/>
          </a:ln>
        </p:spPr>
      </p:pic>
      <p:pic>
        <p:nvPicPr>
          <p:cNvPr id="3363" name="Google Shape;3363;p27"/>
          <p:cNvPicPr preferRelativeResize="0"/>
          <p:nvPr/>
        </p:nvPicPr>
        <p:blipFill rotWithShape="1">
          <a:blip r:embed="rId5">
            <a:alphaModFix/>
          </a:blip>
          <a:srcRect/>
          <a:stretch/>
        </p:blipFill>
        <p:spPr>
          <a:xfrm>
            <a:off x="7649261" y="2895603"/>
            <a:ext cx="427939" cy="245059"/>
          </a:xfrm>
          <a:prstGeom prst="rect">
            <a:avLst/>
          </a:prstGeom>
          <a:noFill/>
          <a:ln>
            <a:noFill/>
          </a:ln>
        </p:spPr>
      </p:pic>
      <p:sp>
        <p:nvSpPr>
          <p:cNvPr id="3364" name="Google Shape;3364;p27"/>
          <p:cNvSpPr txBox="1"/>
          <p:nvPr/>
        </p:nvSpPr>
        <p:spPr>
          <a:xfrm>
            <a:off x="5943601" y="2590800"/>
            <a:ext cx="130727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“convex”</a:t>
            </a:r>
            <a:endParaRPr/>
          </a:p>
        </p:txBody>
      </p:sp>
      <p:sp>
        <p:nvSpPr>
          <p:cNvPr id="3365" name="Google Shape;3365;p27"/>
          <p:cNvSpPr/>
          <p:nvPr/>
        </p:nvSpPr>
        <p:spPr>
          <a:xfrm>
            <a:off x="956734" y="3286966"/>
            <a:ext cx="3005666" cy="1050700"/>
          </a:xfrm>
          <a:custGeom>
            <a:avLst/>
            <a:gdLst/>
            <a:ahLst/>
            <a:cxnLst/>
            <a:rect l="l" t="t" r="r" b="b"/>
            <a:pathLst>
              <a:path w="3005666" h="1050700" extrusionOk="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66" name="Google Shape;3366;p27"/>
          <p:cNvSpPr/>
          <p:nvPr/>
        </p:nvSpPr>
        <p:spPr>
          <a:xfrm>
            <a:off x="5329518" y="3281082"/>
            <a:ext cx="2649070" cy="1129662"/>
          </a:xfrm>
          <a:custGeom>
            <a:avLst/>
            <a:gdLst/>
            <a:ahLst/>
            <a:cxnLst/>
            <a:rect l="l" t="t" r="r" b="b"/>
            <a:pathLst>
              <a:path w="2649070" h="1129662" extrusionOk="0">
                <a:moveTo>
                  <a:pt x="0" y="0"/>
                </a:moveTo>
                <a:cubicBezTo>
                  <a:pt x="424702" y="560294"/>
                  <a:pt x="849405" y="1120588"/>
                  <a:pt x="1290917" y="1129553"/>
                </a:cubicBezTo>
                <a:cubicBezTo>
                  <a:pt x="1732429" y="1138518"/>
                  <a:pt x="2190749" y="596153"/>
                  <a:pt x="2649070" y="53789"/>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8B0AFD8-B521-4789-74BA-90A2BF615E1A}"/>
                  </a:ext>
                </a:extLst>
              </p14:cNvPr>
              <p14:cNvContentPartPr/>
              <p14:nvPr/>
            </p14:nvContentPartPr>
            <p14:xfrm>
              <a:off x="2001960" y="934560"/>
              <a:ext cx="5085000" cy="4513680"/>
            </p14:xfrm>
          </p:contentPart>
        </mc:Choice>
        <mc:Fallback>
          <p:pic>
            <p:nvPicPr>
              <p:cNvPr id="2" name="Ink 1">
                <a:extLst>
                  <a:ext uri="{FF2B5EF4-FFF2-40B4-BE49-F238E27FC236}">
                    <a16:creationId xmlns:a16="http://schemas.microsoft.com/office/drawing/2014/main" id="{E8B0AFD8-B521-4789-74BA-90A2BF615E1A}"/>
                  </a:ext>
                </a:extLst>
              </p:cNvPr>
              <p:cNvPicPr/>
              <p:nvPr/>
            </p:nvPicPr>
            <p:blipFill>
              <a:blip r:embed="rId7"/>
              <a:stretch>
                <a:fillRect/>
              </a:stretch>
            </p:blipFill>
            <p:spPr>
              <a:xfrm>
                <a:off x="1992600" y="925200"/>
                <a:ext cx="5103720" cy="45324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28"/>
          <p:cNvSpPr/>
          <p:nvPr/>
        </p:nvSpPr>
        <p:spPr>
          <a:xfrm>
            <a:off x="4114800" y="2762250"/>
            <a:ext cx="5029200" cy="3238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72" name="Google Shape;3372;p28"/>
          <p:cNvSpPr txBox="1"/>
          <p:nvPr/>
        </p:nvSpPr>
        <p:spPr>
          <a:xfrm>
            <a:off x="0" y="854362"/>
            <a:ext cx="77724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 (cross entropy)</a:t>
            </a:r>
            <a:endParaRPr/>
          </a:p>
        </p:txBody>
      </p:sp>
      <p:pic>
        <p:nvPicPr>
          <p:cNvPr id="3373" name="Google Shape;3373;p28"/>
          <p:cNvPicPr preferRelativeResize="0"/>
          <p:nvPr/>
        </p:nvPicPr>
        <p:blipFill rotWithShape="1">
          <a:blip r:embed="rId3">
            <a:alphaModFix/>
          </a:blip>
          <a:srcRect/>
          <a:stretch/>
        </p:blipFill>
        <p:spPr>
          <a:xfrm>
            <a:off x="3535680" y="1843609"/>
            <a:ext cx="4572000" cy="554602"/>
          </a:xfrm>
          <a:prstGeom prst="rect">
            <a:avLst/>
          </a:prstGeom>
          <a:noFill/>
          <a:ln>
            <a:noFill/>
          </a:ln>
        </p:spPr>
      </p:pic>
      <p:cxnSp>
        <p:nvCxnSpPr>
          <p:cNvPr id="3374" name="Google Shape;3374;p28"/>
          <p:cNvCxnSpPr/>
          <p:nvPr/>
        </p:nvCxnSpPr>
        <p:spPr>
          <a:xfrm rot="10800000">
            <a:off x="1066801" y="3581402"/>
            <a:ext cx="1979" cy="2025979"/>
          </a:xfrm>
          <a:prstGeom prst="straightConnector1">
            <a:avLst/>
          </a:prstGeom>
          <a:noFill/>
          <a:ln w="38100" cap="flat" cmpd="sng">
            <a:solidFill>
              <a:schemeClr val="dk1"/>
            </a:solidFill>
            <a:prstDash val="solid"/>
            <a:round/>
            <a:headEnd type="none" w="sm" len="sm"/>
            <a:tailEnd type="stealth" w="med" len="med"/>
          </a:ln>
        </p:spPr>
      </p:cxnSp>
      <p:cxnSp>
        <p:nvCxnSpPr>
          <p:cNvPr id="3375" name="Google Shape;3375;p28"/>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76" name="Google Shape;3376;p28"/>
          <p:cNvPicPr preferRelativeResize="0"/>
          <p:nvPr/>
        </p:nvPicPr>
        <p:blipFill rotWithShape="1">
          <a:blip r:embed="rId4">
            <a:alphaModFix/>
          </a:blip>
          <a:srcRect/>
          <a:stretch/>
        </p:blipFill>
        <p:spPr>
          <a:xfrm>
            <a:off x="2057400" y="5576012"/>
            <a:ext cx="814730" cy="367589"/>
          </a:xfrm>
          <a:prstGeom prst="rect">
            <a:avLst/>
          </a:prstGeom>
          <a:noFill/>
          <a:ln>
            <a:noFill/>
          </a:ln>
        </p:spPr>
      </p:pic>
      <p:sp>
        <p:nvSpPr>
          <p:cNvPr id="3377" name="Google Shape;3377;p28"/>
          <p:cNvSpPr txBox="1"/>
          <p:nvPr/>
        </p:nvSpPr>
        <p:spPr>
          <a:xfrm>
            <a:off x="1448809" y="3023955"/>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1</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ie.,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Actual Value Job Offered = 1</a:t>
            </a:r>
            <a:endParaRPr sz="1400" b="0" i="0" u="none" strike="noStrike" cap="none">
              <a:solidFill>
                <a:srgbClr val="0070C0"/>
              </a:solidFill>
              <a:latin typeface="Arial"/>
              <a:ea typeface="Arial"/>
              <a:cs typeface="Arial"/>
              <a:sym typeface="Arial"/>
            </a:endParaRPr>
          </a:p>
        </p:txBody>
      </p:sp>
      <p:cxnSp>
        <p:nvCxnSpPr>
          <p:cNvPr id="3378" name="Google Shape;3378;p28"/>
          <p:cNvCxnSpPr/>
          <p:nvPr/>
        </p:nvCxnSpPr>
        <p:spPr>
          <a:xfrm>
            <a:off x="3657600" y="5410200"/>
            <a:ext cx="0" cy="228600"/>
          </a:xfrm>
          <a:prstGeom prst="straightConnector1">
            <a:avLst/>
          </a:prstGeom>
          <a:noFill/>
          <a:ln w="31750" cap="flat" cmpd="sng">
            <a:solidFill>
              <a:srgbClr val="0C0C0C"/>
            </a:solidFill>
            <a:prstDash val="solid"/>
            <a:round/>
            <a:headEnd type="none" w="sm" len="sm"/>
            <a:tailEnd type="none" w="sm" len="sm"/>
          </a:ln>
        </p:spPr>
      </p:cxnSp>
      <p:sp>
        <p:nvSpPr>
          <p:cNvPr id="3379" name="Google Shape;3379;p28"/>
          <p:cNvSpPr txBox="1"/>
          <p:nvPr/>
        </p:nvSpPr>
        <p:spPr>
          <a:xfrm>
            <a:off x="3505200" y="5586350"/>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a:p>
        </p:txBody>
      </p:sp>
      <p:sp>
        <p:nvSpPr>
          <p:cNvPr id="3380" name="Google Shape;3380;p28"/>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a:p>
        </p:txBody>
      </p:sp>
      <p:pic>
        <p:nvPicPr>
          <p:cNvPr id="3381" name="Google Shape;3381;p28"/>
          <p:cNvPicPr preferRelativeResize="0"/>
          <p:nvPr/>
        </p:nvPicPr>
        <p:blipFill rotWithShape="1">
          <a:blip r:embed="rId5">
            <a:alphaModFix/>
          </a:blip>
          <a:srcRect/>
          <a:stretch/>
        </p:blipFill>
        <p:spPr>
          <a:xfrm>
            <a:off x="4476750" y="3809645"/>
            <a:ext cx="3638551" cy="1714855"/>
          </a:xfrm>
          <a:prstGeom prst="rect">
            <a:avLst/>
          </a:prstGeom>
          <a:noFill/>
          <a:ln>
            <a:noFill/>
          </a:ln>
        </p:spPr>
      </p:pic>
      <p:sp>
        <p:nvSpPr>
          <p:cNvPr id="3382" name="Google Shape;3382;p28"/>
          <p:cNvSpPr/>
          <p:nvPr/>
        </p:nvSpPr>
        <p:spPr>
          <a:xfrm>
            <a:off x="1276350" y="3543300"/>
            <a:ext cx="2400300" cy="1924050"/>
          </a:xfrm>
          <a:custGeom>
            <a:avLst/>
            <a:gdLst/>
            <a:ahLst/>
            <a:cxnLst/>
            <a:rect l="l" t="t" r="r" b="b"/>
            <a:pathLst>
              <a:path w="2400300" h="1924050" extrusionOk="0">
                <a:moveTo>
                  <a:pt x="0" y="0"/>
                </a:moveTo>
                <a:cubicBezTo>
                  <a:pt x="100012" y="587375"/>
                  <a:pt x="200025" y="1174750"/>
                  <a:pt x="600075" y="1495425"/>
                </a:cubicBezTo>
                <a:cubicBezTo>
                  <a:pt x="1000125" y="1816100"/>
                  <a:pt x="2111375" y="1897063"/>
                  <a:pt x="2400300" y="19240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83" name="Google Shape;3383;p28"/>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a:p>
        </p:txBody>
      </p:sp>
      <p:sp>
        <p:nvSpPr>
          <p:cNvPr id="3384" name="Google Shape;3384;p28"/>
          <p:cNvSpPr txBox="1"/>
          <p:nvPr/>
        </p:nvSpPr>
        <p:spPr>
          <a:xfrm>
            <a:off x="3967181" y="5576012"/>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385" name="Google Shape;3385;p28"/>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C47B4FEA-CDBB-0E3E-675E-F69DA3BAA135}"/>
                  </a:ext>
                </a:extLst>
              </p14:cNvPr>
              <p14:cNvContentPartPr/>
              <p14:nvPr/>
            </p14:nvContentPartPr>
            <p14:xfrm>
              <a:off x="192960" y="85680"/>
              <a:ext cx="8925840" cy="6052320"/>
            </p14:xfrm>
          </p:contentPart>
        </mc:Choice>
        <mc:Fallback>
          <p:pic>
            <p:nvPicPr>
              <p:cNvPr id="2" name="Ink 1">
                <a:extLst>
                  <a:ext uri="{FF2B5EF4-FFF2-40B4-BE49-F238E27FC236}">
                    <a16:creationId xmlns:a16="http://schemas.microsoft.com/office/drawing/2014/main" id="{C47B4FEA-CDBB-0E3E-675E-F69DA3BAA135}"/>
                  </a:ext>
                </a:extLst>
              </p:cNvPr>
              <p:cNvPicPr/>
              <p:nvPr/>
            </p:nvPicPr>
            <p:blipFill>
              <a:blip r:embed="rId7"/>
              <a:stretch>
                <a:fillRect/>
              </a:stretch>
            </p:blipFill>
            <p:spPr>
              <a:xfrm>
                <a:off x="183600" y="76320"/>
                <a:ext cx="8944560" cy="607104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p29"/>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Logistic regression cost function</a:t>
            </a:r>
            <a:endParaRPr/>
          </a:p>
        </p:txBody>
      </p:sp>
      <p:cxnSp>
        <p:nvCxnSpPr>
          <p:cNvPr id="3391" name="Google Shape;3391;p29"/>
          <p:cNvCxnSpPr/>
          <p:nvPr/>
        </p:nvCxnSpPr>
        <p:spPr>
          <a:xfrm rot="10800000">
            <a:off x="1068779" y="3124200"/>
            <a:ext cx="2" cy="2483182"/>
          </a:xfrm>
          <a:prstGeom prst="straightConnector1">
            <a:avLst/>
          </a:prstGeom>
          <a:noFill/>
          <a:ln w="38100" cap="flat" cmpd="sng">
            <a:solidFill>
              <a:schemeClr val="dk1"/>
            </a:solidFill>
            <a:prstDash val="solid"/>
            <a:round/>
            <a:headEnd type="none" w="sm" len="sm"/>
            <a:tailEnd type="stealth" w="med" len="med"/>
          </a:ln>
        </p:spPr>
      </p:cxnSp>
      <p:cxnSp>
        <p:nvCxnSpPr>
          <p:cNvPr id="3392" name="Google Shape;3392;p29"/>
          <p:cNvCxnSpPr/>
          <p:nvPr/>
        </p:nvCxnSpPr>
        <p:spPr>
          <a:xfrm>
            <a:off x="838201"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93" name="Google Shape;3393;p29"/>
          <p:cNvPicPr preferRelativeResize="0"/>
          <p:nvPr/>
        </p:nvPicPr>
        <p:blipFill rotWithShape="1">
          <a:blip r:embed="rId3">
            <a:alphaModFix/>
          </a:blip>
          <a:srcRect/>
          <a:stretch/>
        </p:blipFill>
        <p:spPr>
          <a:xfrm>
            <a:off x="2057400" y="5576012"/>
            <a:ext cx="814730" cy="367589"/>
          </a:xfrm>
          <a:prstGeom prst="rect">
            <a:avLst/>
          </a:prstGeom>
          <a:noFill/>
          <a:ln>
            <a:noFill/>
          </a:ln>
        </p:spPr>
      </p:pic>
      <p:cxnSp>
        <p:nvCxnSpPr>
          <p:cNvPr id="3394" name="Google Shape;3394;p29"/>
          <p:cNvCxnSpPr/>
          <p:nvPr/>
        </p:nvCxnSpPr>
        <p:spPr>
          <a:xfrm>
            <a:off x="3768718" y="5436218"/>
            <a:ext cx="0" cy="228600"/>
          </a:xfrm>
          <a:prstGeom prst="straightConnector1">
            <a:avLst/>
          </a:prstGeom>
          <a:noFill/>
          <a:ln w="31750" cap="flat" cmpd="sng">
            <a:solidFill>
              <a:srgbClr val="0C0C0C"/>
            </a:solidFill>
            <a:prstDash val="solid"/>
            <a:round/>
            <a:headEnd type="none" w="sm" len="sm"/>
            <a:tailEnd type="none" w="sm" len="sm"/>
          </a:ln>
        </p:spPr>
      </p:cxnSp>
      <p:sp>
        <p:nvSpPr>
          <p:cNvPr id="3395" name="Google Shape;3395;p29"/>
          <p:cNvSpPr txBox="1"/>
          <p:nvPr/>
        </p:nvSpPr>
        <p:spPr>
          <a:xfrm>
            <a:off x="3648075" y="5605047"/>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1</a:t>
            </a:r>
            <a:endParaRPr/>
          </a:p>
        </p:txBody>
      </p:sp>
      <p:sp>
        <p:nvSpPr>
          <p:cNvPr id="3396" name="Google Shape;3396;p29"/>
          <p:cNvSpPr txBox="1"/>
          <p:nvPr/>
        </p:nvSpPr>
        <p:spPr>
          <a:xfrm>
            <a:off x="914400" y="5550518"/>
            <a:ext cx="381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0</a:t>
            </a:r>
            <a:endParaRPr/>
          </a:p>
        </p:txBody>
      </p:sp>
      <p:pic>
        <p:nvPicPr>
          <p:cNvPr id="3397" name="Google Shape;3397;p29"/>
          <p:cNvPicPr preferRelativeResize="0"/>
          <p:nvPr/>
        </p:nvPicPr>
        <p:blipFill rotWithShape="1">
          <a:blip r:embed="rId4">
            <a:alphaModFix/>
          </a:blip>
          <a:srcRect/>
          <a:stretch/>
        </p:blipFill>
        <p:spPr>
          <a:xfrm>
            <a:off x="3581400" y="1810703"/>
            <a:ext cx="4774121" cy="579120"/>
          </a:xfrm>
          <a:prstGeom prst="rect">
            <a:avLst/>
          </a:prstGeom>
          <a:noFill/>
          <a:ln>
            <a:noFill/>
          </a:ln>
        </p:spPr>
      </p:pic>
      <p:sp>
        <p:nvSpPr>
          <p:cNvPr id="3398" name="Google Shape;3398;p29"/>
          <p:cNvSpPr/>
          <p:nvPr/>
        </p:nvSpPr>
        <p:spPr>
          <a:xfrm>
            <a:off x="1068780" y="3305175"/>
            <a:ext cx="2579296" cy="2204466"/>
          </a:xfrm>
          <a:custGeom>
            <a:avLst/>
            <a:gdLst/>
            <a:ahLst/>
            <a:cxnLst/>
            <a:rect l="l" t="t" r="r" b="b"/>
            <a:pathLst>
              <a:path w="2524125" h="2152650" extrusionOk="0">
                <a:moveTo>
                  <a:pt x="2524125" y="0"/>
                </a:moveTo>
                <a:cubicBezTo>
                  <a:pt x="2396331" y="644525"/>
                  <a:pt x="2268538" y="1289050"/>
                  <a:pt x="1847850" y="1647825"/>
                </a:cubicBezTo>
                <a:cubicBezTo>
                  <a:pt x="1427162" y="2006600"/>
                  <a:pt x="713581" y="2079625"/>
                  <a:pt x="0" y="21526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cxnSp>
        <p:nvCxnSpPr>
          <p:cNvPr id="3399" name="Google Shape;3399;p29"/>
          <p:cNvCxnSpPr/>
          <p:nvPr/>
        </p:nvCxnSpPr>
        <p:spPr>
          <a:xfrm rot="5400000">
            <a:off x="2590089" y="4400006"/>
            <a:ext cx="2361600" cy="4500"/>
          </a:xfrm>
          <a:prstGeom prst="bentConnector3">
            <a:avLst>
              <a:gd name="adj1" fmla="val 50002"/>
            </a:avLst>
          </a:prstGeom>
          <a:noFill/>
          <a:ln w="9525" cap="flat" cmpd="sng">
            <a:solidFill>
              <a:srgbClr val="FF0000"/>
            </a:solidFill>
            <a:prstDash val="dash"/>
            <a:round/>
            <a:headEnd type="none" w="sm" len="sm"/>
            <a:tailEnd type="none" w="sm" len="sm"/>
          </a:ln>
        </p:spPr>
      </p:cxnSp>
      <p:sp>
        <p:nvSpPr>
          <p:cNvPr id="3400" name="Google Shape;3400;p29"/>
          <p:cNvSpPr txBox="1"/>
          <p:nvPr/>
        </p:nvSpPr>
        <p:spPr>
          <a:xfrm>
            <a:off x="374694" y="4063033"/>
            <a:ext cx="685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a:t>
            </a:r>
            <a:endParaRPr/>
          </a:p>
        </p:txBody>
      </p:sp>
      <p:sp>
        <p:nvSpPr>
          <p:cNvPr id="3401" name="Google Shape;3401;p29"/>
          <p:cNvSpPr txBox="1"/>
          <p:nvPr/>
        </p:nvSpPr>
        <p:spPr>
          <a:xfrm>
            <a:off x="4953000" y="3581400"/>
            <a:ext cx="2971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Cost=0; If y=0 and h</a:t>
            </a:r>
            <a:r>
              <a:rPr lang="en-US" sz="1200" b="0" i="0" u="none" strike="noStrike" cap="none" baseline="-25000">
                <a:solidFill>
                  <a:srgbClr val="000000"/>
                </a:solidFill>
                <a:latin typeface="Tahoma"/>
                <a:ea typeface="Tahoma"/>
                <a:cs typeface="Tahoma"/>
                <a:sym typeface="Tahoma"/>
              </a:rPr>
              <a:t>Ꝋ</a:t>
            </a:r>
            <a:r>
              <a:rPr lang="en-US" sz="1600" b="0" i="0" u="none" strike="noStrike" cap="none">
                <a:solidFill>
                  <a:srgbClr val="000000"/>
                </a:solidFill>
                <a:latin typeface="Tahoma"/>
                <a:ea typeface="Tahoma"/>
                <a:cs typeface="Tahoma"/>
                <a:sym typeface="Tahoma"/>
              </a:rPr>
              <a:t>(x)=0</a:t>
            </a:r>
            <a:endParaRPr/>
          </a:p>
        </p:txBody>
      </p:sp>
      <p:sp>
        <p:nvSpPr>
          <p:cNvPr id="3402" name="Google Shape;3402;p29"/>
          <p:cNvSpPr txBox="1"/>
          <p:nvPr/>
        </p:nvSpPr>
        <p:spPr>
          <a:xfrm>
            <a:off x="1463097" y="2829907"/>
            <a:ext cx="179066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If y = </a:t>
            </a:r>
            <a:r>
              <a:rPr lang="en-US" sz="1400">
                <a:solidFill>
                  <a:srgbClr val="0070C0"/>
                </a:solidFill>
                <a:latin typeface="Arial"/>
                <a:ea typeface="Arial"/>
                <a:cs typeface="Arial"/>
                <a:sym typeface="Arial"/>
              </a:rPr>
              <a:t>0</a:t>
            </a:r>
            <a:endParaRPr sz="14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ie.,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Actual Value </a:t>
            </a:r>
            <a:endParaRPr/>
          </a:p>
          <a:p>
            <a:pPr marL="0" marR="0" lvl="0" indent="0" algn="l" rtl="0">
              <a:lnSpc>
                <a:spcPct val="100000"/>
              </a:lnSpc>
              <a:spcBef>
                <a:spcPts val="0"/>
              </a:spcBef>
              <a:spcAft>
                <a:spcPts val="0"/>
              </a:spcAft>
              <a:buClr>
                <a:srgbClr val="0070C0"/>
              </a:buClr>
              <a:buSzPts val="1400"/>
              <a:buFont typeface="Arial"/>
              <a:buNone/>
            </a:pPr>
            <a:r>
              <a:rPr lang="en-US" sz="1400">
                <a:solidFill>
                  <a:srgbClr val="0070C0"/>
                </a:solidFill>
                <a:latin typeface="Arial"/>
                <a:ea typeface="Arial"/>
                <a:cs typeface="Arial"/>
                <a:sym typeface="Arial"/>
              </a:rPr>
              <a:t>Job Offered = 0</a:t>
            </a:r>
            <a:endParaRPr sz="1400" b="0" i="0" u="none" strike="noStrike" cap="none">
              <a:solidFill>
                <a:srgbClr val="0070C0"/>
              </a:solidFill>
              <a:latin typeface="Arial"/>
              <a:ea typeface="Arial"/>
              <a:cs typeface="Arial"/>
              <a:sym typeface="Arial"/>
            </a:endParaRPr>
          </a:p>
        </p:txBody>
      </p:sp>
      <p:sp>
        <p:nvSpPr>
          <p:cNvPr id="3403" name="Google Shape;3403;p29"/>
          <p:cNvSpPr txBox="1"/>
          <p:nvPr/>
        </p:nvSpPr>
        <p:spPr>
          <a:xfrm>
            <a:off x="4024312" y="5420381"/>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1</a:t>
            </a:r>
            <a:endParaRPr sz="1400" b="0" i="0" u="none" strike="noStrike" cap="none">
              <a:solidFill>
                <a:srgbClr val="C00000"/>
              </a:solidFill>
              <a:latin typeface="Arial"/>
              <a:ea typeface="Arial"/>
              <a:cs typeface="Arial"/>
              <a:sym typeface="Arial"/>
            </a:endParaRPr>
          </a:p>
        </p:txBody>
      </p:sp>
      <p:sp>
        <p:nvSpPr>
          <p:cNvPr id="3404" name="Google Shape;3404;p29"/>
          <p:cNvSpPr txBox="1"/>
          <p:nvPr/>
        </p:nvSpPr>
        <p:spPr>
          <a:xfrm>
            <a:off x="-114262" y="5723299"/>
            <a:ext cx="179066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400"/>
              <a:buFont typeface="Arial"/>
              <a:buNone/>
            </a:pPr>
            <a:r>
              <a:rPr lang="en-US" sz="1400">
                <a:solidFill>
                  <a:srgbClr val="C00000"/>
                </a:solidFill>
                <a:latin typeface="Arial"/>
                <a:ea typeface="Arial"/>
                <a:cs typeface="Arial"/>
                <a:sym typeface="Arial"/>
              </a:rPr>
              <a:t>Job Offered = 0</a:t>
            </a:r>
            <a:endParaRPr sz="1400" b="0" i="0" u="none" strike="noStrike" cap="none">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0E24A7C-00E2-8D94-CEF1-83032280B448}"/>
                  </a:ext>
                </a:extLst>
              </p14:cNvPr>
              <p14:cNvContentPartPr/>
              <p14:nvPr/>
            </p14:nvContentPartPr>
            <p14:xfrm>
              <a:off x="3258360" y="1688760"/>
              <a:ext cx="6512040" cy="3793680"/>
            </p14:xfrm>
          </p:contentPart>
        </mc:Choice>
        <mc:Fallback>
          <p:pic>
            <p:nvPicPr>
              <p:cNvPr id="2" name="Ink 1">
                <a:extLst>
                  <a:ext uri="{FF2B5EF4-FFF2-40B4-BE49-F238E27FC236}">
                    <a16:creationId xmlns:a16="http://schemas.microsoft.com/office/drawing/2014/main" id="{60E24A7C-00E2-8D94-CEF1-83032280B448}"/>
                  </a:ext>
                </a:extLst>
              </p:cNvPr>
              <p:cNvPicPr/>
              <p:nvPr/>
            </p:nvPicPr>
            <p:blipFill>
              <a:blip r:embed="rId6"/>
              <a:stretch>
                <a:fillRect/>
              </a:stretch>
            </p:blipFill>
            <p:spPr>
              <a:xfrm>
                <a:off x="3249000" y="1679400"/>
                <a:ext cx="6530760" cy="38124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3"/>
          <p:cNvSpPr txBox="1">
            <a:spLocks noGrp="1"/>
          </p:cNvSpPr>
          <p:nvPr>
            <p:ph type="body" idx="1"/>
          </p:nvPr>
        </p:nvSpPr>
        <p:spPr>
          <a:xfrm>
            <a:off x="304800" y="1752600"/>
            <a:ext cx="8229600" cy="4267200"/>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1800"/>
              <a:buFont typeface="Arial"/>
              <a:buChar char="•"/>
            </a:pPr>
            <a:r>
              <a:rPr lang="en-US" sz="1800"/>
              <a:t>Discriminant Functions </a:t>
            </a:r>
            <a:endParaRPr sz="1800"/>
          </a:p>
          <a:p>
            <a:pPr marL="514350" lvl="0" indent="-514350" algn="l" rtl="0">
              <a:lnSpc>
                <a:spcPct val="150000"/>
              </a:lnSpc>
              <a:spcBef>
                <a:spcPts val="360"/>
              </a:spcBef>
              <a:spcAft>
                <a:spcPts val="0"/>
              </a:spcAft>
              <a:buSzPts val="1800"/>
              <a:buFont typeface="Arial"/>
              <a:buChar char="•"/>
            </a:pPr>
            <a:r>
              <a:rPr lang="en-US" sz="1800"/>
              <a:t>Probabilistic Generative Classifiers</a:t>
            </a:r>
            <a:endParaRPr sz="1800"/>
          </a:p>
          <a:p>
            <a:pPr marL="514350" lvl="0" indent="-514350" algn="l" rtl="0">
              <a:lnSpc>
                <a:spcPct val="150000"/>
              </a:lnSpc>
              <a:spcBef>
                <a:spcPts val="360"/>
              </a:spcBef>
              <a:spcAft>
                <a:spcPts val="0"/>
              </a:spcAft>
              <a:buSzPts val="1800"/>
              <a:buFont typeface="Arial"/>
              <a:buChar char="•"/>
            </a:pPr>
            <a:r>
              <a:rPr lang="en-US" sz="1800"/>
              <a:t>Probabilistic Discriminative Classifiers</a:t>
            </a:r>
            <a:endParaRPr/>
          </a:p>
          <a:p>
            <a:pPr marL="514350" lvl="0" indent="-514350" algn="l" rtl="0">
              <a:lnSpc>
                <a:spcPct val="150000"/>
              </a:lnSpc>
              <a:spcBef>
                <a:spcPts val="360"/>
              </a:spcBef>
              <a:spcAft>
                <a:spcPts val="0"/>
              </a:spcAft>
              <a:buSzPts val="1800"/>
              <a:buFont typeface="Arial"/>
              <a:buChar char="•"/>
            </a:pPr>
            <a:r>
              <a:rPr lang="en-US" sz="1800"/>
              <a:t>Logistic Regression</a:t>
            </a:r>
            <a:endParaRPr/>
          </a:p>
          <a:p>
            <a:pPr marL="514350" lvl="0" indent="-514350" algn="l" rtl="0">
              <a:lnSpc>
                <a:spcPct val="150000"/>
              </a:lnSpc>
              <a:spcBef>
                <a:spcPts val="360"/>
              </a:spcBef>
              <a:spcAft>
                <a:spcPts val="0"/>
              </a:spcAft>
              <a:buSzPts val="1800"/>
              <a:buFont typeface="Arial"/>
              <a:buChar char="•"/>
            </a:pPr>
            <a:r>
              <a:rPr lang="en-US" sz="1800"/>
              <a:t>Applications : Text classification model</a:t>
            </a:r>
            <a:endParaRPr sz="1800"/>
          </a:p>
          <a:p>
            <a:pPr marL="514350" lvl="0" indent="-400050" algn="l" rtl="0">
              <a:lnSpc>
                <a:spcPct val="150000"/>
              </a:lnSpc>
              <a:spcBef>
                <a:spcPts val="360"/>
              </a:spcBef>
              <a:spcAft>
                <a:spcPts val="0"/>
              </a:spcAft>
              <a:buSzPts val="1800"/>
              <a:buFont typeface="Arial"/>
              <a:buNone/>
            </a:pPr>
            <a:endParaRPr sz="1800"/>
          </a:p>
          <a:p>
            <a:pPr marL="514350" lvl="0" indent="-400050" algn="l" rtl="0">
              <a:lnSpc>
                <a:spcPct val="150000"/>
              </a:lnSpc>
              <a:spcBef>
                <a:spcPts val="360"/>
              </a:spcBef>
              <a:spcAft>
                <a:spcPts val="0"/>
              </a:spcAft>
              <a:buSzPts val="1800"/>
              <a:buFont typeface="Arial"/>
              <a:buNone/>
            </a:pPr>
            <a:endParaRPr sz="1800"/>
          </a:p>
          <a:p>
            <a:pPr marL="514350" lvl="0" indent="-400050" algn="l" rtl="0">
              <a:lnSpc>
                <a:spcPct val="150000"/>
              </a:lnSpc>
              <a:spcBef>
                <a:spcPts val="360"/>
              </a:spcBef>
              <a:spcAft>
                <a:spcPts val="0"/>
              </a:spcAft>
              <a:buSzPts val="1800"/>
              <a:buFont typeface="Arial"/>
              <a:buNone/>
            </a:pPr>
            <a:endParaRPr sz="1800"/>
          </a:p>
          <a:p>
            <a:pPr marL="514350" lvl="0" indent="-400050" algn="l" rtl="0">
              <a:lnSpc>
                <a:spcPct val="150000"/>
              </a:lnSpc>
              <a:spcBef>
                <a:spcPts val="360"/>
              </a:spcBef>
              <a:spcAft>
                <a:spcPts val="0"/>
              </a:spcAft>
              <a:buSzPts val="1800"/>
              <a:buFont typeface="Arial"/>
              <a:buNone/>
            </a:pPr>
            <a:endParaRPr sz="1800"/>
          </a:p>
          <a:p>
            <a:pPr marL="514350" lvl="0" indent="-400050" algn="l" rtl="0">
              <a:lnSpc>
                <a:spcPct val="150000"/>
              </a:lnSpc>
              <a:spcBef>
                <a:spcPts val="360"/>
              </a:spcBef>
              <a:spcAft>
                <a:spcPts val="0"/>
              </a:spcAft>
              <a:buSzPts val="1800"/>
              <a:buFont typeface="Arial"/>
              <a:buNone/>
            </a:pPr>
            <a:endParaRPr sz="1800"/>
          </a:p>
        </p:txBody>
      </p:sp>
      <p:sp>
        <p:nvSpPr>
          <p:cNvPr id="2944" name="Google Shape;2944;p3"/>
          <p:cNvSpPr txBox="1">
            <a:spLocks noGrp="1"/>
          </p:cNvSpPr>
          <p:nvPr>
            <p:ph type="body" idx="2"/>
          </p:nvPr>
        </p:nvSpPr>
        <p:spPr>
          <a:xfrm>
            <a:off x="304800" y="469599"/>
            <a:ext cx="6324600" cy="508601"/>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2400"/>
              <a:buNone/>
            </a:pPr>
            <a:r>
              <a:rPr lang="en-US" sz="2400"/>
              <a:t>Agenda</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09" name="Google Shape;3409;p30"/>
          <p:cNvSpPr txBox="1"/>
          <p:nvPr/>
        </p:nvSpPr>
        <p:spPr>
          <a:xfrm>
            <a:off x="403261" y="4992752"/>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Output : </a:t>
            </a:r>
            <a:endParaRPr sz="1800" b="0" i="0" u="none" strike="noStrike" cap="none">
              <a:solidFill>
                <a:srgbClr val="000000"/>
              </a:solidFill>
              <a:latin typeface="Tahoma"/>
              <a:ea typeface="Tahoma"/>
              <a:cs typeface="Tahoma"/>
              <a:sym typeface="Tahoma"/>
            </a:endParaRPr>
          </a:p>
        </p:txBody>
      </p:sp>
      <p:sp>
        <p:nvSpPr>
          <p:cNvPr id="3410" name="Google Shape;3410;p30"/>
          <p:cNvSpPr txBox="1"/>
          <p:nvPr/>
        </p:nvSpPr>
        <p:spPr>
          <a:xfrm>
            <a:off x="403260" y="3254031"/>
            <a:ext cx="76739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fit parameters    : Apply Gradient Descent Algorithm</a:t>
            </a:r>
            <a:r>
              <a:rPr lang="en-US" sz="1800" b="0" i="0" u="sng" strike="noStrike" cap="none">
                <a:solidFill>
                  <a:srgbClr val="000000"/>
                </a:solidFill>
                <a:latin typeface="Tahoma"/>
                <a:ea typeface="Tahoma"/>
                <a:cs typeface="Tahoma"/>
                <a:sym typeface="Tahoma"/>
                <a:hlinkClick r:id="rId3">
                  <a:extLst>
                    <a:ext uri="{A12FA001-AC4F-418D-AE19-62706E023703}">
                      <ahyp:hlinkClr xmlns:ahyp="http://schemas.microsoft.com/office/drawing/2018/hyperlinkcolor" val="tx"/>
                    </a:ext>
                  </a:extLst>
                </a:hlinkClick>
              </a:rPr>
              <a:t> </a:t>
            </a:r>
            <a:endParaRPr sz="1800" b="0" i="0" u="none" strike="noStrike" cap="none">
              <a:solidFill>
                <a:srgbClr val="000000"/>
              </a:solidFill>
              <a:latin typeface="Tahoma"/>
              <a:ea typeface="Tahoma"/>
              <a:cs typeface="Tahoma"/>
              <a:sym typeface="Tahoma"/>
            </a:endParaRPr>
          </a:p>
        </p:txBody>
      </p:sp>
      <p:pic>
        <p:nvPicPr>
          <p:cNvPr id="3411" name="Google Shape;3411;p30"/>
          <p:cNvPicPr preferRelativeResize="0"/>
          <p:nvPr/>
        </p:nvPicPr>
        <p:blipFill rotWithShape="1">
          <a:blip r:embed="rId4">
            <a:alphaModFix/>
          </a:blip>
          <a:srcRect/>
          <a:stretch/>
        </p:blipFill>
        <p:spPr>
          <a:xfrm>
            <a:off x="2286302" y="3358255"/>
            <a:ext cx="128016" cy="219456"/>
          </a:xfrm>
          <a:prstGeom prst="rect">
            <a:avLst/>
          </a:prstGeom>
          <a:noFill/>
          <a:ln>
            <a:noFill/>
          </a:ln>
        </p:spPr>
      </p:pic>
      <p:pic>
        <p:nvPicPr>
          <p:cNvPr id="3412" name="Google Shape;3412;p30"/>
          <p:cNvPicPr preferRelativeResize="0"/>
          <p:nvPr/>
        </p:nvPicPr>
        <p:blipFill rotWithShape="1">
          <a:blip r:embed="rId5">
            <a:alphaModFix/>
          </a:blip>
          <a:srcRect/>
          <a:stretch/>
        </p:blipFill>
        <p:spPr>
          <a:xfrm>
            <a:off x="6400800" y="3311091"/>
            <a:ext cx="806155" cy="313783"/>
          </a:xfrm>
          <a:prstGeom prst="rect">
            <a:avLst/>
          </a:prstGeom>
          <a:noFill/>
          <a:ln>
            <a:noFill/>
          </a:ln>
        </p:spPr>
      </p:pic>
      <p:sp>
        <p:nvSpPr>
          <p:cNvPr id="3413" name="Google Shape;3413;p30"/>
          <p:cNvSpPr txBox="1"/>
          <p:nvPr/>
        </p:nvSpPr>
        <p:spPr>
          <a:xfrm>
            <a:off x="403261" y="4495801"/>
            <a:ext cx="5410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To make a prediction given new   :</a:t>
            </a:r>
            <a:endParaRPr/>
          </a:p>
        </p:txBody>
      </p:sp>
      <p:pic>
        <p:nvPicPr>
          <p:cNvPr id="3414" name="Google Shape;3414;p30"/>
          <p:cNvPicPr preferRelativeResize="0"/>
          <p:nvPr/>
        </p:nvPicPr>
        <p:blipFill rotWithShape="1">
          <a:blip r:embed="rId6">
            <a:alphaModFix/>
          </a:blip>
          <a:srcRect/>
          <a:stretch/>
        </p:blipFill>
        <p:spPr>
          <a:xfrm>
            <a:off x="4873752" y="4719457"/>
            <a:ext cx="153162" cy="137160"/>
          </a:xfrm>
          <a:prstGeom prst="rect">
            <a:avLst/>
          </a:prstGeom>
          <a:noFill/>
          <a:ln>
            <a:noFill/>
          </a:ln>
        </p:spPr>
      </p:pic>
      <p:pic>
        <p:nvPicPr>
          <p:cNvPr id="3415" name="Google Shape;3415;p30"/>
          <p:cNvPicPr preferRelativeResize="0"/>
          <p:nvPr/>
        </p:nvPicPr>
        <p:blipFill rotWithShape="1">
          <a:blip r:embed="rId7">
            <a:alphaModFix/>
          </a:blip>
          <a:srcRect/>
          <a:stretch/>
        </p:blipFill>
        <p:spPr>
          <a:xfrm>
            <a:off x="1947561" y="5059749"/>
            <a:ext cx="2146554" cy="438912"/>
          </a:xfrm>
          <a:prstGeom prst="rect">
            <a:avLst/>
          </a:prstGeom>
          <a:noFill/>
          <a:ln>
            <a:noFill/>
          </a:ln>
        </p:spPr>
      </p:pic>
      <p:sp>
        <p:nvSpPr>
          <p:cNvPr id="3416" name="Google Shape;3416;p30"/>
          <p:cNvSpPr txBox="1"/>
          <p:nvPr/>
        </p:nvSpPr>
        <p:spPr>
          <a:xfrm>
            <a:off x="59267" y="804779"/>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Cost function</a:t>
            </a:r>
            <a:endParaRPr/>
          </a:p>
        </p:txBody>
      </p:sp>
      <p:pic>
        <p:nvPicPr>
          <p:cNvPr id="3417" name="Google Shape;3417;p30"/>
          <p:cNvPicPr preferRelativeResize="0"/>
          <p:nvPr/>
        </p:nvPicPr>
        <p:blipFill rotWithShape="1">
          <a:blip r:embed="rId8">
            <a:alphaModFix/>
          </a:blip>
          <a:srcRect/>
          <a:stretch/>
        </p:blipFill>
        <p:spPr>
          <a:xfrm>
            <a:off x="5176582" y="3805709"/>
            <a:ext cx="3403600" cy="2743419"/>
          </a:xfrm>
          <a:prstGeom prst="rect">
            <a:avLst/>
          </a:prstGeom>
          <a:noFill/>
          <a:ln>
            <a:noFill/>
          </a:ln>
        </p:spPr>
      </p:pic>
      <p:pic>
        <p:nvPicPr>
          <p:cNvPr id="3418" name="Google Shape;3418;p30"/>
          <p:cNvPicPr preferRelativeResize="0"/>
          <p:nvPr/>
        </p:nvPicPr>
        <p:blipFill>
          <a:blip r:embed="rId9">
            <a:alphaModFix/>
          </a:blip>
          <a:stretch>
            <a:fillRect/>
          </a:stretch>
        </p:blipFill>
        <p:spPr>
          <a:xfrm>
            <a:off x="801124" y="1476750"/>
            <a:ext cx="6733144" cy="1566975"/>
          </a:xfrm>
          <a:prstGeom prst="rect">
            <a:avLst/>
          </a:prstGeom>
          <a:noFill/>
          <a:ln>
            <a:noFill/>
          </a:ln>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5F5A6C84-EF6B-9CFC-7F70-6EC834529112}"/>
                  </a:ext>
                </a:extLst>
              </p14:cNvPr>
              <p14:cNvContentPartPr/>
              <p14:nvPr/>
            </p14:nvContentPartPr>
            <p14:xfrm>
              <a:off x="1967760" y="805680"/>
              <a:ext cx="7017840" cy="2966760"/>
            </p14:xfrm>
          </p:contentPart>
        </mc:Choice>
        <mc:Fallback>
          <p:pic>
            <p:nvPicPr>
              <p:cNvPr id="2" name="Ink 1">
                <a:extLst>
                  <a:ext uri="{FF2B5EF4-FFF2-40B4-BE49-F238E27FC236}">
                    <a16:creationId xmlns:a16="http://schemas.microsoft.com/office/drawing/2014/main" id="{5F5A6C84-EF6B-9CFC-7F70-6EC834529112}"/>
                  </a:ext>
                </a:extLst>
              </p:cNvPr>
              <p:cNvPicPr/>
              <p:nvPr/>
            </p:nvPicPr>
            <p:blipFill>
              <a:blip r:embed="rId11"/>
              <a:stretch>
                <a:fillRect/>
              </a:stretch>
            </p:blipFill>
            <p:spPr>
              <a:xfrm>
                <a:off x="1958400" y="796320"/>
                <a:ext cx="7036560" cy="298548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2"/>
        <p:cNvGrpSpPr/>
        <p:nvPr/>
      </p:nvGrpSpPr>
      <p:grpSpPr>
        <a:xfrm>
          <a:off x="0" y="0"/>
          <a:ext cx="0" cy="0"/>
          <a:chOff x="0" y="0"/>
          <a:chExt cx="0" cy="0"/>
        </a:xfrm>
      </p:grpSpPr>
      <p:sp>
        <p:nvSpPr>
          <p:cNvPr id="3423" name="Google Shape;3423;p31"/>
          <p:cNvSpPr txBox="1"/>
          <p:nvPr/>
        </p:nvSpPr>
        <p:spPr>
          <a:xfrm>
            <a:off x="9526" y="763251"/>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Gradient Descent Algorithm</a:t>
            </a:r>
            <a:endParaRPr/>
          </a:p>
        </p:txBody>
      </p:sp>
      <p:sp>
        <p:nvSpPr>
          <p:cNvPr id="3424" name="Google Shape;3424;p31"/>
          <p:cNvSpPr txBox="1"/>
          <p:nvPr/>
        </p:nvSpPr>
        <p:spPr>
          <a:xfrm>
            <a:off x="381000" y="1600200"/>
            <a:ext cx="8077200" cy="4724400"/>
          </a:xfrm>
          <a:prstGeom prst="rect">
            <a:avLst/>
          </a:prstGeom>
          <a:blipFill rotWithShape="1">
            <a:blip r:embed="rId3">
              <a:alphaModFix/>
            </a:blip>
            <a:stretch>
              <a:fillRect l="-67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25" name="Google Shape;3425;p31"/>
          <p:cNvSpPr/>
          <p:nvPr/>
        </p:nvSpPr>
        <p:spPr>
          <a:xfrm>
            <a:off x="510540" y="4953000"/>
            <a:ext cx="3886200" cy="848566"/>
          </a:xfrm>
          <a:prstGeom prst="rect">
            <a:avLst/>
          </a:prstGeom>
          <a:blipFill rotWithShape="1">
            <a:blip r:embed="rId4">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ACC29E9-211B-9FBC-C9FF-E167AEDB4C48}"/>
                  </a:ext>
                </a:extLst>
              </p14:cNvPr>
              <p14:cNvContentPartPr/>
              <p14:nvPr/>
            </p14:nvContentPartPr>
            <p14:xfrm>
              <a:off x="1397160" y="1255680"/>
              <a:ext cx="7511040" cy="4844160"/>
            </p14:xfrm>
          </p:contentPart>
        </mc:Choice>
        <mc:Fallback>
          <p:pic>
            <p:nvPicPr>
              <p:cNvPr id="2" name="Ink 1">
                <a:extLst>
                  <a:ext uri="{FF2B5EF4-FFF2-40B4-BE49-F238E27FC236}">
                    <a16:creationId xmlns:a16="http://schemas.microsoft.com/office/drawing/2014/main" id="{1ACC29E9-211B-9FBC-C9FF-E167AEDB4C48}"/>
                  </a:ext>
                </a:extLst>
              </p:cNvPr>
              <p:cNvPicPr/>
              <p:nvPr/>
            </p:nvPicPr>
            <p:blipFill>
              <a:blip r:embed="rId6"/>
              <a:stretch>
                <a:fillRect/>
              </a:stretch>
            </p:blipFill>
            <p:spPr>
              <a:xfrm>
                <a:off x="1387800" y="1246320"/>
                <a:ext cx="7529760" cy="486288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9"/>
        <p:cNvGrpSpPr/>
        <p:nvPr/>
      </p:nvGrpSpPr>
      <p:grpSpPr>
        <a:xfrm>
          <a:off x="0" y="0"/>
          <a:ext cx="0" cy="0"/>
          <a:chOff x="0" y="0"/>
          <a:chExt cx="0" cy="0"/>
        </a:xfrm>
      </p:grpSpPr>
      <p:sp>
        <p:nvSpPr>
          <p:cNvPr id="3430" name="Google Shape;3430;p32"/>
          <p:cNvSpPr txBox="1">
            <a:spLocks noGrp="1"/>
          </p:cNvSpPr>
          <p:nvPr>
            <p:ph type="body" idx="1"/>
          </p:nvPr>
        </p:nvSpPr>
        <p:spPr>
          <a:xfrm>
            <a:off x="497875" y="1562127"/>
            <a:ext cx="7807778" cy="2447585"/>
          </a:xfrm>
          <a:prstGeom prst="rect">
            <a:avLst/>
          </a:prstGeom>
          <a:blipFill rotWithShape="1">
            <a:blip r:embed="rId3">
              <a:alphaModFix/>
            </a:blip>
            <a:stretch>
              <a:fillRect l="-702" t="-1243"/>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Char char="•"/>
            </a:pPr>
            <a:r>
              <a:rPr lang="en-US"/>
              <a:t> </a:t>
            </a:r>
            <a:endParaRPr/>
          </a:p>
        </p:txBody>
      </p:sp>
      <p:sp>
        <p:nvSpPr>
          <p:cNvPr id="3431" name="Google Shape;3431;p32"/>
          <p:cNvSpPr txBox="1"/>
          <p:nvPr/>
        </p:nvSpPr>
        <p:spPr>
          <a:xfrm>
            <a:off x="497875" y="3644517"/>
            <a:ext cx="7807778" cy="2447585"/>
          </a:xfrm>
          <a:prstGeom prst="rect">
            <a:avLst/>
          </a:prstGeom>
          <a:blipFill rotWithShape="1">
            <a:blip r:embed="rId4">
              <a:alphaModFix/>
            </a:blip>
            <a:stretch>
              <a:fillRect l="-1015" t="-299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32" name="Google Shape;3432;p32"/>
          <p:cNvSpPr/>
          <p:nvPr/>
        </p:nvSpPr>
        <p:spPr>
          <a:xfrm>
            <a:off x="5774280" y="2508921"/>
            <a:ext cx="1521955" cy="369332"/>
          </a:xfrm>
          <a:prstGeom prst="rect">
            <a:avLst/>
          </a:prstGeom>
          <a:blipFill rotWithShape="1">
            <a:blip r:embed="rId5">
              <a:alphaModFix/>
            </a:blip>
            <a:stretch>
              <a:fillRect/>
            </a:stretch>
          </a:blipFill>
          <a:ln w="762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33" name="Google Shape;3433;p32"/>
          <p:cNvSpPr/>
          <p:nvPr/>
        </p:nvSpPr>
        <p:spPr>
          <a:xfrm>
            <a:off x="5479473" y="4684611"/>
            <a:ext cx="2112822" cy="641266"/>
          </a:xfrm>
          <a:prstGeom prst="rect">
            <a:avLst/>
          </a:prstGeom>
          <a:blipFill rotWithShape="1">
            <a:blip r:embed="rId6">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3434" name="Google Shape;3434;p32"/>
          <p:cNvSpPr txBox="1">
            <a:spLocks noGrp="1"/>
          </p:cNvSpPr>
          <p:nvPr>
            <p:ph type="ftr" idx="11"/>
          </p:nvPr>
        </p:nvSpPr>
        <p:spPr>
          <a:xfrm>
            <a:off x="7467307" y="5726907"/>
            <a:ext cx="167669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Tahoma"/>
              <a:buNone/>
            </a:pPr>
            <a:r>
              <a:rPr lang="en-US" sz="1050" b="1" i="0" u="none" strike="noStrike" cap="none">
                <a:solidFill>
                  <a:srgbClr val="000000"/>
                </a:solidFill>
                <a:latin typeface="Tahoma"/>
                <a:ea typeface="Tahoma"/>
                <a:cs typeface="Tahoma"/>
                <a:sym typeface="Tahoma"/>
              </a:rPr>
              <a:t>Slide credit: Andrew Ng </a:t>
            </a:r>
            <a:endParaRPr/>
          </a:p>
        </p:txBody>
      </p:sp>
      <p:sp>
        <p:nvSpPr>
          <p:cNvPr id="3435" name="Google Shape;3435;p32"/>
          <p:cNvSpPr txBox="1"/>
          <p:nvPr/>
        </p:nvSpPr>
        <p:spPr>
          <a:xfrm>
            <a:off x="178633" y="675120"/>
            <a:ext cx="5410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ahoma"/>
              <a:buNone/>
            </a:pPr>
            <a:r>
              <a:rPr lang="en-US" sz="2400" b="1" i="0" u="none" strike="noStrike" cap="none">
                <a:solidFill>
                  <a:srgbClr val="000000"/>
                </a:solidFill>
                <a:latin typeface="Tahoma"/>
                <a:ea typeface="Tahoma"/>
                <a:cs typeface="Tahoma"/>
                <a:sym typeface="Tahoma"/>
              </a:rPr>
              <a:t>Gradient Descent Algorithm</a:t>
            </a:r>
            <a:endParaRPr/>
          </a:p>
        </p:txBody>
      </p:sp>
      <p:sp>
        <p:nvSpPr>
          <p:cNvPr id="3436" name="Google Shape;3436;p32"/>
          <p:cNvSpPr/>
          <p:nvPr/>
        </p:nvSpPr>
        <p:spPr>
          <a:xfrm>
            <a:off x="2449116" y="5669946"/>
            <a:ext cx="3353739" cy="622671"/>
          </a:xfrm>
          <a:prstGeom prst="rect">
            <a:avLst/>
          </a:prstGeom>
          <a:blipFill rotWithShape="1">
            <a:blip r:embed="rId7">
              <a:alphaModFix/>
            </a:blip>
            <a:stretch>
              <a:fillRect/>
            </a:stretch>
          </a:blipFill>
          <a:ln w="762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10BD60C6-2782-14FB-879F-70F28ECFFA55}"/>
                  </a:ext>
                </a:extLst>
              </p14:cNvPr>
              <p14:cNvContentPartPr/>
              <p14:nvPr/>
            </p14:nvContentPartPr>
            <p14:xfrm>
              <a:off x="1603440" y="2266920"/>
              <a:ext cx="8407080" cy="3022560"/>
            </p14:xfrm>
          </p:contentPart>
        </mc:Choice>
        <mc:Fallback>
          <p:pic>
            <p:nvPicPr>
              <p:cNvPr id="2" name="Ink 1">
                <a:extLst>
                  <a:ext uri="{FF2B5EF4-FFF2-40B4-BE49-F238E27FC236}">
                    <a16:creationId xmlns:a16="http://schemas.microsoft.com/office/drawing/2014/main" id="{10BD60C6-2782-14FB-879F-70F28ECFFA55}"/>
                  </a:ext>
                </a:extLst>
              </p:cNvPr>
              <p:cNvPicPr/>
              <p:nvPr/>
            </p:nvPicPr>
            <p:blipFill>
              <a:blip r:embed="rId9"/>
              <a:stretch>
                <a:fillRect/>
              </a:stretch>
            </p:blipFill>
            <p:spPr>
              <a:xfrm>
                <a:off x="1594080" y="2257560"/>
                <a:ext cx="8425800" cy="30412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2"/>
        <p:cNvGrpSpPr/>
        <p:nvPr/>
      </p:nvGrpSpPr>
      <p:grpSpPr>
        <a:xfrm>
          <a:off x="0" y="0"/>
          <a:ext cx="0" cy="0"/>
          <a:chOff x="0" y="0"/>
          <a:chExt cx="0" cy="0"/>
        </a:xfrm>
      </p:grpSpPr>
      <p:sp>
        <p:nvSpPr>
          <p:cNvPr id="3923" name="Google Shape;3923;p64"/>
          <p:cNvSpPr txBox="1">
            <a:spLocks noGrp="1"/>
          </p:cNvSpPr>
          <p:nvPr>
            <p:ph type="title"/>
          </p:nvPr>
        </p:nvSpPr>
        <p:spPr>
          <a:xfrm>
            <a:off x="1219200" y="19812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
        <p:nvSpPr>
          <p:cNvPr id="3925" name="Google Shape;3925;p64"/>
          <p:cNvSpPr txBox="1"/>
          <p:nvPr/>
        </p:nvSpPr>
        <p:spPr>
          <a:xfrm>
            <a:off x="485335" y="2960077"/>
            <a:ext cx="8292600" cy="2057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600" b="1" i="0" u="none" strike="noStrike" cap="none" dirty="0">
                <a:solidFill>
                  <a:srgbClr val="000000"/>
                </a:solidFill>
                <a:latin typeface="Arial"/>
                <a:ea typeface="Arial"/>
                <a:cs typeface="Arial"/>
                <a:sym typeface="Arial"/>
              </a:rPr>
              <a:t>Required Reading fo</a:t>
            </a:r>
            <a:r>
              <a:rPr lang="en-US" sz="1600" b="1" dirty="0">
                <a:solidFill>
                  <a:srgbClr val="000000"/>
                </a:solidFill>
                <a:latin typeface="Arial"/>
                <a:ea typeface="Arial"/>
                <a:cs typeface="Arial"/>
                <a:sym typeface="Arial"/>
              </a:rPr>
              <a:t>r completed session </a:t>
            </a:r>
            <a:r>
              <a:rPr lang="en-US" sz="1600" b="1" i="0" u="none" strike="noStrike" cap="none" dirty="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 </a:t>
            </a:r>
            <a:endParaRPr dirty="0"/>
          </a:p>
          <a:p>
            <a:pPr marL="542925" marR="0" lvl="0" indent="0" algn="l" rtl="0">
              <a:lnSpc>
                <a:spcPct val="150000"/>
              </a:lnSpc>
              <a:spcBef>
                <a:spcPts val="0"/>
              </a:spcBef>
              <a:spcAft>
                <a:spcPts val="0"/>
              </a:spcAft>
              <a:buNone/>
            </a:pPr>
            <a:r>
              <a:rPr lang="en-US" sz="1600" dirty="0">
                <a:solidFill>
                  <a:srgbClr val="000000"/>
                </a:solidFill>
                <a:latin typeface="Arial"/>
                <a:ea typeface="Arial"/>
                <a:cs typeface="Arial"/>
                <a:sym typeface="Arial"/>
              </a:rPr>
              <a:t>T1</a:t>
            </a:r>
            <a:r>
              <a:rPr lang="en-US" sz="1600" b="0" i="0" u="none" strike="noStrike" cap="none" dirty="0">
                <a:solidFill>
                  <a:srgbClr val="000000"/>
                </a:solidFill>
                <a:latin typeface="Arial"/>
                <a:ea typeface="Arial"/>
                <a:cs typeface="Arial"/>
                <a:sym typeface="Arial"/>
              </a:rPr>
              <a:t> - Chapter  # </a:t>
            </a:r>
            <a:r>
              <a:rPr lang="en-US" sz="1600" dirty="0">
                <a:solidFill>
                  <a:srgbClr val="000000"/>
                </a:solidFill>
                <a:latin typeface="Arial"/>
                <a:ea typeface="Arial"/>
                <a:cs typeface="Arial"/>
                <a:sym typeface="Arial"/>
              </a:rPr>
              <a:t>6</a:t>
            </a:r>
            <a:r>
              <a:rPr lang="en-US" sz="1600" b="0" i="0" u="none" strike="noStrike" cap="none" dirty="0">
                <a:solidFill>
                  <a:srgbClr val="000000"/>
                </a:solidFill>
                <a:latin typeface="Arial"/>
                <a:ea typeface="Arial"/>
                <a:cs typeface="Arial"/>
                <a:sym typeface="Arial"/>
              </a:rPr>
              <a:t>   (</a:t>
            </a:r>
            <a:r>
              <a:rPr lang="en-US" sz="1600" dirty="0">
                <a:solidFill>
                  <a:schemeClr val="dk1"/>
                </a:solidFill>
                <a:latin typeface="Tahoma"/>
                <a:ea typeface="Tahoma"/>
                <a:cs typeface="Tahoma"/>
                <a:sym typeface="Tahoma"/>
              </a:rPr>
              <a:t>Tom M. Mitchell, Machine Learning)</a:t>
            </a:r>
            <a:endParaRPr sz="1600" b="0" i="0" u="none" strike="noStrike" cap="none" dirty="0">
              <a:solidFill>
                <a:srgbClr val="000000"/>
              </a:solidFill>
              <a:latin typeface="Arial"/>
              <a:ea typeface="Arial"/>
              <a:cs typeface="Arial"/>
              <a:sym typeface="Arial"/>
            </a:endParaRPr>
          </a:p>
          <a:p>
            <a:pPr marL="542925" marR="0" lvl="0" indent="0" algn="l" rtl="0">
              <a:lnSpc>
                <a:spcPct val="150000"/>
              </a:lnSpc>
              <a:spcBef>
                <a:spcPts val="0"/>
              </a:spcBef>
              <a:spcAft>
                <a:spcPts val="0"/>
              </a:spcAft>
              <a:buNone/>
            </a:pPr>
            <a:r>
              <a:rPr lang="en-US" sz="1600" dirty="0">
                <a:solidFill>
                  <a:srgbClr val="000000"/>
                </a:solidFill>
                <a:latin typeface="Arial"/>
                <a:ea typeface="Arial"/>
                <a:cs typeface="Arial"/>
                <a:sym typeface="Arial"/>
              </a:rPr>
              <a:t>R1 – Chapter # 3,#4  (</a:t>
            </a:r>
            <a:r>
              <a:rPr lang="en-US" sz="1600" dirty="0">
                <a:solidFill>
                  <a:schemeClr val="dk1"/>
                </a:solidFill>
                <a:latin typeface="Tahoma"/>
                <a:ea typeface="Tahoma"/>
                <a:cs typeface="Tahoma"/>
                <a:sym typeface="Tahoma"/>
              </a:rPr>
              <a:t>Christopher M. </a:t>
            </a:r>
            <a:r>
              <a:rPr lang="en-US" sz="1600" dirty="0" err="1">
                <a:solidFill>
                  <a:schemeClr val="dk1"/>
                </a:solidFill>
                <a:latin typeface="Tahoma"/>
                <a:ea typeface="Tahoma"/>
                <a:cs typeface="Tahoma"/>
                <a:sym typeface="Tahoma"/>
              </a:rPr>
              <a:t>Bhisop</a:t>
            </a:r>
            <a:r>
              <a:rPr lang="en-US" sz="1600" dirty="0">
                <a:solidFill>
                  <a:schemeClr val="dk1"/>
                </a:solidFill>
                <a:latin typeface="Tahoma"/>
                <a:ea typeface="Tahoma"/>
                <a:cs typeface="Tahoma"/>
                <a:sym typeface="Tahoma"/>
              </a:rPr>
              <a:t>, Pattern Recognition &amp; Machine Learning) &amp; Refresh your MFDS course basics </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4"/>
          <p:cNvSpPr txBox="1">
            <a:spLocks noGrp="1"/>
          </p:cNvSpPr>
          <p:nvPr>
            <p:ph type="title" idx="4294967295"/>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200">
                <a:solidFill>
                  <a:srgbClr val="C00000"/>
                </a:solidFill>
              </a:rPr>
              <a:t>Decision Theory </a:t>
            </a:r>
            <a:br>
              <a:rPr lang="en-US" sz="3200">
                <a:solidFill>
                  <a:srgbClr val="C00000"/>
                </a:solidFill>
              </a:rPr>
            </a:br>
            <a:r>
              <a:rPr lang="en-US" sz="3200">
                <a:solidFill>
                  <a:srgbClr val="C00000"/>
                </a:solidFill>
              </a:rPr>
              <a:t>&amp; </a:t>
            </a:r>
            <a:br>
              <a:rPr lang="en-US" sz="3200">
                <a:solidFill>
                  <a:srgbClr val="C00000"/>
                </a:solidFill>
              </a:rPr>
            </a:br>
            <a:r>
              <a:rPr lang="en-US" sz="3200">
                <a:solidFill>
                  <a:srgbClr val="C00000"/>
                </a:solidFill>
              </a:rPr>
              <a:t>Objective of Classification Models</a:t>
            </a:r>
            <a:endParaRPr sz="3200">
              <a:solidFill>
                <a:srgbClr val="C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4"/>
        <p:cNvGrpSpPr/>
        <p:nvPr/>
      </p:nvGrpSpPr>
      <p:grpSpPr>
        <a:xfrm>
          <a:off x="0" y="0"/>
          <a:ext cx="0" cy="0"/>
          <a:chOff x="0" y="0"/>
          <a:chExt cx="0" cy="0"/>
        </a:xfrm>
      </p:grpSpPr>
      <p:sp>
        <p:nvSpPr>
          <p:cNvPr id="2955" name="Google Shape;2955;p5"/>
          <p:cNvSpPr txBox="1">
            <a:spLocks noGrp="1"/>
          </p:cNvSpPr>
          <p:nvPr>
            <p:ph type="title"/>
          </p:nvPr>
        </p:nvSpPr>
        <p:spPr>
          <a:xfrm>
            <a:off x="395536" y="422691"/>
            <a:ext cx="7300664"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Inductive Learning Hypothesis : Interpretation</a:t>
            </a:r>
            <a:endParaRPr sz="2400" b="1">
              <a:latin typeface="Arial"/>
              <a:ea typeface="Arial"/>
              <a:cs typeface="Arial"/>
              <a:sym typeface="Arial"/>
            </a:endParaRPr>
          </a:p>
        </p:txBody>
      </p:sp>
      <p:sp>
        <p:nvSpPr>
          <p:cNvPr id="2956" name="Google Shape;2956;p5"/>
          <p:cNvSpPr txBox="1">
            <a:spLocks noGrp="1"/>
          </p:cNvSpPr>
          <p:nvPr>
            <p:ph type="body" idx="1"/>
          </p:nvPr>
        </p:nvSpPr>
        <p:spPr>
          <a:xfrm>
            <a:off x="152400" y="1371600"/>
            <a:ext cx="5726772" cy="5486400"/>
          </a:xfrm>
          <a:prstGeom prst="rect">
            <a:avLst/>
          </a:prstGeom>
          <a:blipFill rotWithShape="1">
            <a:blip r:embed="rId3">
              <a:alphaModFix/>
            </a:blip>
            <a:stretch>
              <a:fillRect l="-638"/>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a:t> </a:t>
            </a:r>
            <a:endParaRPr/>
          </a:p>
        </p:txBody>
      </p:sp>
      <p:sp>
        <p:nvSpPr>
          <p:cNvPr id="2957" name="Google Shape;2957;p5"/>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5</a:t>
            </a:fld>
            <a:endParaRPr sz="1600" b="1" i="0" u="none" strike="noStrike" cap="none">
              <a:solidFill>
                <a:srgbClr val="000000"/>
              </a:solidFill>
              <a:latin typeface="Times New Roman"/>
              <a:ea typeface="Times New Roman"/>
              <a:cs typeface="Times New Roman"/>
              <a:sym typeface="Times New Roman"/>
            </a:endParaRPr>
          </a:p>
        </p:txBody>
      </p:sp>
      <p:sp>
        <p:nvSpPr>
          <p:cNvPr id="2958" name="Google Shape;2958;p5"/>
          <p:cNvSpPr/>
          <p:nvPr/>
        </p:nvSpPr>
        <p:spPr>
          <a:xfrm>
            <a:off x="6464280" y="1863363"/>
            <a:ext cx="1544012" cy="9233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Classification</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Regression</a:t>
            </a:r>
            <a:endParaRPr sz="1800" b="0" i="0" u="none" strike="noStrike" cap="none">
              <a:solidFill>
                <a:srgbClr val="000000"/>
              </a:solidFill>
              <a:latin typeface="Tahoma"/>
              <a:ea typeface="Tahoma"/>
              <a:cs typeface="Tahoma"/>
              <a:sym typeface="Tahoma"/>
            </a:endParaRPr>
          </a:p>
        </p:txBody>
      </p:sp>
      <p:sp>
        <p:nvSpPr>
          <p:cNvPr id="2959" name="Google Shape;2959;p5"/>
          <p:cNvSpPr/>
          <p:nvPr/>
        </p:nvSpPr>
        <p:spPr>
          <a:xfrm>
            <a:off x="228600" y="1944233"/>
            <a:ext cx="7779692" cy="3764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pic>
        <p:nvPicPr>
          <p:cNvPr id="2960" name="Google Shape;2960;p5"/>
          <p:cNvPicPr preferRelativeResize="0"/>
          <p:nvPr/>
        </p:nvPicPr>
        <p:blipFill rotWithShape="1">
          <a:blip r:embed="rId4">
            <a:alphaModFix/>
          </a:blip>
          <a:srcRect/>
          <a:stretch/>
        </p:blipFill>
        <p:spPr>
          <a:xfrm>
            <a:off x="228600" y="4076700"/>
            <a:ext cx="8698572" cy="2070950"/>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796751E-28BA-3275-F661-9A1925A526B3}"/>
                  </a:ext>
                </a:extLst>
              </p14:cNvPr>
              <p14:cNvContentPartPr/>
              <p14:nvPr/>
            </p14:nvContentPartPr>
            <p14:xfrm>
              <a:off x="7974000" y="1924560"/>
              <a:ext cx="1342080" cy="2507760"/>
            </p14:xfrm>
          </p:contentPart>
        </mc:Choice>
        <mc:Fallback>
          <p:pic>
            <p:nvPicPr>
              <p:cNvPr id="2" name="Ink 1">
                <a:extLst>
                  <a:ext uri="{FF2B5EF4-FFF2-40B4-BE49-F238E27FC236}">
                    <a16:creationId xmlns:a16="http://schemas.microsoft.com/office/drawing/2014/main" id="{2796751E-28BA-3275-F661-9A1925A526B3}"/>
                  </a:ext>
                </a:extLst>
              </p:cNvPr>
              <p:cNvPicPr/>
              <p:nvPr/>
            </p:nvPicPr>
            <p:blipFill>
              <a:blip r:embed="rId6"/>
              <a:stretch>
                <a:fillRect/>
              </a:stretch>
            </p:blipFill>
            <p:spPr>
              <a:xfrm>
                <a:off x="7964640" y="1915200"/>
                <a:ext cx="1360800" cy="25264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5"/>
        <p:cNvGrpSpPr/>
        <p:nvPr/>
      </p:nvGrpSpPr>
      <p:grpSpPr>
        <a:xfrm>
          <a:off x="0" y="0"/>
          <a:ext cx="0" cy="0"/>
          <a:chOff x="0" y="0"/>
          <a:chExt cx="0" cy="0"/>
        </a:xfrm>
      </p:grpSpPr>
      <p:sp>
        <p:nvSpPr>
          <p:cNvPr id="2966" name="Google Shape;2966;p6"/>
          <p:cNvSpPr txBox="1">
            <a:spLocks noGrp="1"/>
          </p:cNvSpPr>
          <p:nvPr>
            <p:ph type="title"/>
          </p:nvPr>
        </p:nvSpPr>
        <p:spPr>
          <a:xfrm>
            <a:off x="395536" y="422691"/>
            <a:ext cx="7300664" cy="553998"/>
          </a:xfrm>
          <a:prstGeom prst="rect">
            <a:avLst/>
          </a:prstGeom>
          <a:noFill/>
          <a:ln>
            <a:noFill/>
          </a:ln>
        </p:spPr>
        <p:txBody>
          <a:bodyPr spcFirstLastPara="1" wrap="square" lIns="91425" tIns="45700" rIns="91425" bIns="45700" anchor="ctr" anchorCtr="0">
            <a:spAutoFit/>
          </a:bodyPr>
          <a:lstStyle/>
          <a:p>
            <a:pPr marL="457200" lvl="0" indent="-342900"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Decision Theory</a:t>
            </a:r>
            <a:endParaRPr sz="2400" b="1">
              <a:latin typeface="Arial"/>
              <a:ea typeface="Arial"/>
              <a:cs typeface="Arial"/>
              <a:sym typeface="Arial"/>
            </a:endParaRPr>
          </a:p>
        </p:txBody>
      </p:sp>
      <p:sp>
        <p:nvSpPr>
          <p:cNvPr id="2967" name="Google Shape;2967;p6"/>
          <p:cNvSpPr txBox="1">
            <a:spLocks noGrp="1"/>
          </p:cNvSpPr>
          <p:nvPr>
            <p:ph type="body" idx="1"/>
          </p:nvPr>
        </p:nvSpPr>
        <p:spPr>
          <a:xfrm>
            <a:off x="152400" y="1371600"/>
            <a:ext cx="8774772" cy="5486400"/>
          </a:xfrm>
          <a:prstGeom prst="rect">
            <a:avLst/>
          </a:prstGeom>
          <a:blipFill rotWithShape="1">
            <a:blip r:embed="rId3">
              <a:alphaModFix/>
            </a:blip>
            <a:stretch>
              <a:fillRect l="-555"/>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a:t> </a:t>
            </a:r>
            <a:endParaRPr/>
          </a:p>
        </p:txBody>
      </p:sp>
      <p:sp>
        <p:nvSpPr>
          <p:cNvPr id="2968" name="Google Shape;2968;p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6</a:t>
            </a:fld>
            <a:endParaRPr sz="1600" b="1" i="0" u="none" strike="noStrike" cap="none">
              <a:solidFill>
                <a:srgbClr val="000000"/>
              </a:solidFill>
              <a:latin typeface="Times New Roman"/>
              <a:ea typeface="Times New Roman"/>
              <a:cs typeface="Times New Roman"/>
              <a:sym typeface="Times New Roman"/>
            </a:endParaRPr>
          </a:p>
        </p:txBody>
      </p:sp>
      <p:sp>
        <p:nvSpPr>
          <p:cNvPr id="2969" name="Google Shape;2969;p6"/>
          <p:cNvSpPr/>
          <p:nvPr/>
        </p:nvSpPr>
        <p:spPr>
          <a:xfrm>
            <a:off x="6774551" y="1821233"/>
            <a:ext cx="2262158" cy="4555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Binary Classification</a:t>
            </a:r>
            <a:endParaRPr sz="1800" b="0" i="0" u="none" strike="noStrike" cap="none">
              <a:solidFill>
                <a:srgbClr val="000000"/>
              </a:solidFill>
              <a:latin typeface="Tahoma"/>
              <a:ea typeface="Tahoma"/>
              <a:cs typeface="Tahoma"/>
              <a:sym typeface="Tahoma"/>
            </a:endParaRPr>
          </a:p>
        </p:txBody>
      </p:sp>
      <p:sp>
        <p:nvSpPr>
          <p:cNvPr id="2970" name="Google Shape;2970;p6"/>
          <p:cNvSpPr/>
          <p:nvPr/>
        </p:nvSpPr>
        <p:spPr>
          <a:xfrm>
            <a:off x="228600" y="1944233"/>
            <a:ext cx="8698572" cy="3764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pic>
        <p:nvPicPr>
          <p:cNvPr id="2971" name="Google Shape;2971;p6"/>
          <p:cNvPicPr preferRelativeResize="0"/>
          <p:nvPr/>
        </p:nvPicPr>
        <p:blipFill rotWithShape="1">
          <a:blip r:embed="rId4">
            <a:alphaModFix/>
          </a:blip>
          <a:srcRect/>
          <a:stretch/>
        </p:blipFill>
        <p:spPr>
          <a:xfrm>
            <a:off x="3648296" y="3896120"/>
            <a:ext cx="5495704" cy="26343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7"/>
          <p:cNvSpPr txBox="1">
            <a:spLocks noGrp="1"/>
          </p:cNvSpPr>
          <p:nvPr>
            <p:ph type="title"/>
          </p:nvPr>
        </p:nvSpPr>
        <p:spPr>
          <a:xfrm>
            <a:off x="282488" y="230832"/>
            <a:ext cx="8556712" cy="1015663"/>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Decision Theory : </a:t>
            </a:r>
            <a:br>
              <a:rPr lang="en-US" sz="2400" b="1">
                <a:latin typeface="Arial"/>
                <a:ea typeface="Arial"/>
                <a:cs typeface="Arial"/>
                <a:sym typeface="Arial"/>
              </a:rPr>
            </a:br>
            <a:r>
              <a:rPr lang="en-US" sz="1800">
                <a:latin typeface="Arial"/>
                <a:ea typeface="Arial"/>
                <a:cs typeface="Arial"/>
                <a:sym typeface="Arial"/>
              </a:rPr>
              <a:t>The decision problem: given x, predict t according to a probabilistic model p(x, t)</a:t>
            </a:r>
            <a:endParaRPr sz="1800" b="1">
              <a:latin typeface="Arial"/>
              <a:ea typeface="Arial"/>
              <a:cs typeface="Arial"/>
              <a:sym typeface="Arial"/>
            </a:endParaRPr>
          </a:p>
        </p:txBody>
      </p:sp>
      <p:sp>
        <p:nvSpPr>
          <p:cNvPr id="2978" name="Google Shape;2978;p7"/>
          <p:cNvSpPr txBox="1">
            <a:spLocks noGrp="1"/>
          </p:cNvSpPr>
          <p:nvPr>
            <p:ph type="body" idx="1"/>
          </p:nvPr>
        </p:nvSpPr>
        <p:spPr>
          <a:xfrm>
            <a:off x="152400" y="1371600"/>
            <a:ext cx="6781800" cy="5486400"/>
          </a:xfrm>
          <a:prstGeom prst="rect">
            <a:avLst/>
          </a:prstGeom>
          <a:blipFill rotWithShape="1">
            <a:blip r:embed="rId3">
              <a:alphaModFix/>
            </a:blip>
            <a:stretch>
              <a:fillRect l="-538"/>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a:t> </a:t>
            </a:r>
            <a:endParaRPr/>
          </a:p>
        </p:txBody>
      </p:sp>
      <p:sp>
        <p:nvSpPr>
          <p:cNvPr id="2979" name="Google Shape;2979;p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7</a:t>
            </a:fld>
            <a:endParaRPr sz="1600" b="1" i="0" u="none" strike="noStrike" cap="none">
              <a:solidFill>
                <a:srgbClr val="000000"/>
              </a:solidFill>
              <a:latin typeface="Times New Roman"/>
              <a:ea typeface="Times New Roman"/>
              <a:cs typeface="Times New Roman"/>
              <a:sym typeface="Times New Roman"/>
            </a:endParaRPr>
          </a:p>
        </p:txBody>
      </p:sp>
      <p:sp>
        <p:nvSpPr>
          <p:cNvPr id="2980" name="Google Shape;2980;p7"/>
          <p:cNvSpPr/>
          <p:nvPr/>
        </p:nvSpPr>
        <p:spPr>
          <a:xfrm>
            <a:off x="252412" y="2837349"/>
            <a:ext cx="7779692" cy="3764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pic>
        <p:nvPicPr>
          <p:cNvPr id="2981" name="Google Shape;2981;p7"/>
          <p:cNvPicPr preferRelativeResize="0"/>
          <p:nvPr/>
        </p:nvPicPr>
        <p:blipFill rotWithShape="1">
          <a:blip r:embed="rId4">
            <a:alphaModFix/>
          </a:blip>
          <a:srcRect/>
          <a:stretch/>
        </p:blipFill>
        <p:spPr>
          <a:xfrm>
            <a:off x="0" y="4003509"/>
            <a:ext cx="5495704" cy="2634309"/>
          </a:xfrm>
          <a:prstGeom prst="rect">
            <a:avLst/>
          </a:prstGeom>
          <a:noFill/>
          <a:ln>
            <a:noFill/>
          </a:ln>
        </p:spPr>
      </p:pic>
      <p:sp>
        <p:nvSpPr>
          <p:cNvPr id="2982" name="Google Shape;2982;p7"/>
          <p:cNvSpPr/>
          <p:nvPr/>
        </p:nvSpPr>
        <p:spPr>
          <a:xfrm>
            <a:off x="-83492" y="4652749"/>
            <a:ext cx="9227492" cy="5288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Calibri"/>
                <a:ea typeface="Calibri"/>
                <a:cs typeface="Calibri"/>
                <a:sym typeface="Calibri"/>
              </a:rPr>
              <a:t>X =&lt;                ,                           ,   &gt;                                                                          </a:t>
            </a:r>
            <a:r>
              <a:rPr lang="en-US" sz="1600" b="1" i="0" u="none" strike="noStrike" cap="none">
                <a:solidFill>
                  <a:schemeClr val="dk1"/>
                </a:solidFill>
                <a:latin typeface="Calibri"/>
                <a:ea typeface="Calibri"/>
                <a:cs typeface="Calibri"/>
                <a:sym typeface="Calibri"/>
              </a:rPr>
              <a:t> 🡪  </a:t>
            </a:r>
            <a:r>
              <a:rPr lang="en-US" sz="1600" b="1" i="0" u="none" strike="noStrike" cap="none">
                <a:solidFill>
                  <a:srgbClr val="FF0000"/>
                </a:solidFill>
                <a:latin typeface="Calibri"/>
                <a:ea typeface="Calibri"/>
                <a:cs typeface="Calibri"/>
                <a:sym typeface="Calibri"/>
              </a:rPr>
              <a:t>         = P(C</a:t>
            </a:r>
            <a:r>
              <a:rPr lang="en-US" sz="1600" b="1" i="0" u="none" strike="noStrike" cap="none" baseline="-25000">
                <a:solidFill>
                  <a:srgbClr val="FF0000"/>
                </a:solidFill>
                <a:latin typeface="Calibri"/>
                <a:ea typeface="Calibri"/>
                <a:cs typeface="Calibri"/>
                <a:sym typeface="Calibri"/>
              </a:rPr>
              <a:t>k</a:t>
            </a:r>
            <a:r>
              <a:rPr lang="en-US" sz="1600" b="1" i="0" u="none" strike="noStrike" cap="none">
                <a:solidFill>
                  <a:srgbClr val="FF0000"/>
                </a:solidFill>
                <a:latin typeface="Calibri"/>
                <a:ea typeface="Calibri"/>
                <a:cs typeface="Calibri"/>
                <a:sym typeface="Calibri"/>
              </a:rPr>
              <a:t>| X)</a:t>
            </a:r>
            <a:r>
              <a:rPr lang="en-US" sz="1600" b="1" i="0" u="none" strike="noStrike" cap="none">
                <a:solidFill>
                  <a:srgbClr val="0070C0"/>
                </a:solidFill>
                <a:latin typeface="Calibri"/>
                <a:ea typeface="Calibri"/>
                <a:cs typeface="Calibri"/>
                <a:sym typeface="Calibri"/>
              </a:rPr>
              <a:t> </a:t>
            </a:r>
            <a:endParaRPr sz="1600" b="1" i="0" u="none" strike="noStrike" cap="none">
              <a:solidFill>
                <a:srgbClr val="0070C0"/>
              </a:solidFill>
              <a:latin typeface="Calibri"/>
              <a:ea typeface="Calibri"/>
              <a:cs typeface="Calibri"/>
              <a:sym typeface="Calibri"/>
            </a:endParaRPr>
          </a:p>
        </p:txBody>
      </p:sp>
      <p:sp>
        <p:nvSpPr>
          <p:cNvPr id="2983" name="Google Shape;2983;p7"/>
          <p:cNvSpPr/>
          <p:nvPr/>
        </p:nvSpPr>
        <p:spPr>
          <a:xfrm>
            <a:off x="1747646" y="3475735"/>
            <a:ext cx="4374211" cy="369332"/>
          </a:xfrm>
          <a:prstGeom prst="rect">
            <a:avLst/>
          </a:prstGeom>
          <a:noFill/>
          <a:ln>
            <a:noFill/>
          </a:ln>
        </p:spPr>
        <p:txBody>
          <a:bodyPr spcFirstLastPara="1" wrap="square" lIns="91425" tIns="45700" rIns="91425" bIns="45700" anchor="t" anchorCtr="0">
            <a:spAutoFit/>
          </a:bodyPr>
          <a:lstStyle/>
          <a:p>
            <a:pPr marL="75503" marR="0" lvl="0" indent="0" algn="l" rtl="0">
              <a:spcBef>
                <a:spcPts val="0"/>
              </a:spcBef>
              <a:spcAft>
                <a:spcPts val="0"/>
              </a:spcAft>
              <a:buNone/>
            </a:pPr>
            <a:r>
              <a:rPr lang="en-US" sz="1800">
                <a:solidFill>
                  <a:srgbClr val="0070C0"/>
                </a:solidFill>
                <a:latin typeface="Arial"/>
                <a:ea typeface="Arial"/>
                <a:cs typeface="Arial"/>
                <a:sym typeface="Arial"/>
              </a:rPr>
              <a:t>p(x, C</a:t>
            </a:r>
            <a:r>
              <a:rPr lang="en-US" sz="1800" baseline="-25000">
                <a:solidFill>
                  <a:srgbClr val="0070C0"/>
                </a:solidFill>
                <a:latin typeface="Arial"/>
                <a:ea typeface="Arial"/>
                <a:cs typeface="Arial"/>
                <a:sym typeface="Arial"/>
              </a:rPr>
              <a:t>k</a:t>
            </a:r>
            <a:r>
              <a:rPr lang="en-US" sz="1800">
                <a:solidFill>
                  <a:srgbClr val="0070C0"/>
                </a:solidFill>
                <a:latin typeface="Arial"/>
                <a:ea typeface="Arial"/>
                <a:cs typeface="Arial"/>
                <a:sym typeface="Arial"/>
              </a:rPr>
              <a:t>) is the (central!) inference problem</a:t>
            </a:r>
            <a:endParaRPr/>
          </a:p>
        </p:txBody>
      </p:sp>
      <p:graphicFrame>
        <p:nvGraphicFramePr>
          <p:cNvPr id="2984" name="Google Shape;2984;p7"/>
          <p:cNvGraphicFramePr/>
          <p:nvPr/>
        </p:nvGraphicFramePr>
        <p:xfrm>
          <a:off x="5495704" y="4003509"/>
          <a:ext cx="1209900" cy="2595950"/>
        </p:xfrm>
        <a:graphic>
          <a:graphicData uri="http://schemas.openxmlformats.org/drawingml/2006/table">
            <a:tbl>
              <a:tblPr firstRow="1" bandRow="1">
                <a:noFill/>
                <a:tableStyleId>{2F260A4A-BB69-4BA4-AB8F-1D41A7D4E60B}</a:tableStyleId>
              </a:tblPr>
              <a:tblGrid>
                <a:gridCol w="12099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800" u="none" strike="noStrike" cap="none"/>
                        <a:t>P(Job = 1)</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0.8</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0.4</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0.75</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0.95</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0.35</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0.4</a:t>
                      </a:r>
                      <a:endParaRPr sz="1800"/>
                    </a:p>
                  </a:txBody>
                  <a:tcPr marL="91450" marR="91450" marT="45725" marB="45725"/>
                </a:tc>
                <a:extLst>
                  <a:ext uri="{0D108BD9-81ED-4DB2-BD59-A6C34878D82A}">
                    <a16:rowId xmlns:a16="http://schemas.microsoft.com/office/drawing/2014/main" val="10006"/>
                  </a:ext>
                </a:extLst>
              </a:tr>
            </a:tbl>
          </a:graphicData>
        </a:graphic>
      </p:graphicFrame>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6D6068B-32B8-277F-8749-0AC90376042E}"/>
                  </a:ext>
                </a:extLst>
              </p14:cNvPr>
              <p14:cNvContentPartPr/>
              <p14:nvPr/>
            </p14:nvContentPartPr>
            <p14:xfrm>
              <a:off x="5448600" y="1264320"/>
              <a:ext cx="3623040" cy="5083920"/>
            </p14:xfrm>
          </p:contentPart>
        </mc:Choice>
        <mc:Fallback>
          <p:pic>
            <p:nvPicPr>
              <p:cNvPr id="2" name="Ink 1">
                <a:extLst>
                  <a:ext uri="{FF2B5EF4-FFF2-40B4-BE49-F238E27FC236}">
                    <a16:creationId xmlns:a16="http://schemas.microsoft.com/office/drawing/2014/main" id="{B6D6068B-32B8-277F-8749-0AC90376042E}"/>
                  </a:ext>
                </a:extLst>
              </p:cNvPr>
              <p:cNvPicPr/>
              <p:nvPr/>
            </p:nvPicPr>
            <p:blipFill>
              <a:blip r:embed="rId6"/>
              <a:stretch>
                <a:fillRect/>
              </a:stretch>
            </p:blipFill>
            <p:spPr>
              <a:xfrm>
                <a:off x="5439240" y="1254960"/>
                <a:ext cx="3641760" cy="5102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8"/>
          <p:cNvSpPr/>
          <p:nvPr/>
        </p:nvSpPr>
        <p:spPr>
          <a:xfrm>
            <a:off x="6900863" y="3692525"/>
            <a:ext cx="835025" cy="542925"/>
          </a:xfrm>
          <a:custGeom>
            <a:avLst/>
            <a:gdLst/>
            <a:ahLst/>
            <a:cxnLst/>
            <a:rect l="l" t="t" r="r" b="b"/>
            <a:pathLst>
              <a:path w="2134" h="1391" extrusionOk="0">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2991" name="Google Shape;2991;p8"/>
          <p:cNvSpPr/>
          <p:nvPr/>
        </p:nvSpPr>
        <p:spPr>
          <a:xfrm>
            <a:off x="6794499" y="3798887"/>
            <a:ext cx="836613" cy="544513"/>
          </a:xfrm>
          <a:custGeom>
            <a:avLst/>
            <a:gdLst/>
            <a:ahLst/>
            <a:cxnLst/>
            <a:rect l="l" t="t" r="r" b="b"/>
            <a:pathLst>
              <a:path w="2134" h="1392" extrusionOk="0">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2992" name="Google Shape;2992;p8"/>
          <p:cNvSpPr txBox="1">
            <a:spLocks noGrp="1"/>
          </p:cNvSpPr>
          <p:nvPr>
            <p:ph type="title"/>
          </p:nvPr>
        </p:nvSpPr>
        <p:spPr>
          <a:xfrm>
            <a:off x="282488" y="461664"/>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Classification Problem: Stages</a:t>
            </a:r>
            <a:endParaRPr sz="1800" b="1">
              <a:latin typeface="Arial"/>
              <a:ea typeface="Arial"/>
              <a:cs typeface="Arial"/>
              <a:sym typeface="Arial"/>
            </a:endParaRPr>
          </a:p>
        </p:txBody>
      </p:sp>
      <p:sp>
        <p:nvSpPr>
          <p:cNvPr id="2993" name="Google Shape;2993;p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8</a:t>
            </a:fld>
            <a:endParaRPr sz="1600" b="1" i="0" u="none" strike="noStrike" cap="none">
              <a:solidFill>
                <a:srgbClr val="000000"/>
              </a:solidFill>
              <a:latin typeface="Times New Roman"/>
              <a:ea typeface="Times New Roman"/>
              <a:cs typeface="Times New Roman"/>
              <a:sym typeface="Times New Roman"/>
            </a:endParaRPr>
          </a:p>
        </p:txBody>
      </p:sp>
      <p:sp>
        <p:nvSpPr>
          <p:cNvPr id="2994" name="Google Shape;2994;p8"/>
          <p:cNvSpPr/>
          <p:nvPr/>
        </p:nvSpPr>
        <p:spPr>
          <a:xfrm>
            <a:off x="4860925" y="4325938"/>
            <a:ext cx="1108075" cy="690563"/>
          </a:xfrm>
          <a:prstGeom prst="rect">
            <a:avLst/>
          </a:prstGeom>
          <a:solidFill>
            <a:srgbClr val="C0C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2995" name="Google Shape;2995;p8"/>
          <p:cNvSpPr/>
          <p:nvPr/>
        </p:nvSpPr>
        <p:spPr>
          <a:xfrm>
            <a:off x="2914527" y="2354263"/>
            <a:ext cx="1801936" cy="866775"/>
          </a:xfrm>
          <a:custGeom>
            <a:avLst/>
            <a:gdLst/>
            <a:ahLst/>
            <a:cxnLst/>
            <a:rect l="l" t="t" r="r" b="b"/>
            <a:pathLst>
              <a:path w="712" h="365" extrusionOk="0">
                <a:moveTo>
                  <a:pt x="712" y="334"/>
                </a:moveTo>
                <a:lnTo>
                  <a:pt x="680" y="250"/>
                </a:lnTo>
                <a:lnTo>
                  <a:pt x="662" y="288"/>
                </a:lnTo>
                <a:lnTo>
                  <a:pt x="19" y="0"/>
                </a:lnTo>
                <a:lnTo>
                  <a:pt x="0" y="40"/>
                </a:lnTo>
                <a:lnTo>
                  <a:pt x="643" y="327"/>
                </a:lnTo>
                <a:lnTo>
                  <a:pt x="625" y="365"/>
                </a:lnTo>
                <a:lnTo>
                  <a:pt x="712" y="334"/>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2996" name="Google Shape;2996;p8"/>
          <p:cNvSpPr/>
          <p:nvPr/>
        </p:nvSpPr>
        <p:spPr>
          <a:xfrm>
            <a:off x="3597274" y="3008075"/>
            <a:ext cx="990601"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Induction/ Inference step</a:t>
            </a:r>
            <a:endParaRPr sz="1800" b="0" i="0" u="none" strike="noStrike" cap="none">
              <a:solidFill>
                <a:schemeClr val="dk1"/>
              </a:solidFill>
              <a:latin typeface="Arial"/>
              <a:ea typeface="Arial"/>
              <a:cs typeface="Arial"/>
              <a:sym typeface="Arial"/>
            </a:endParaRPr>
          </a:p>
        </p:txBody>
      </p:sp>
      <p:sp>
        <p:nvSpPr>
          <p:cNvPr id="2997" name="Google Shape;2997;p8"/>
          <p:cNvSpPr/>
          <p:nvPr/>
        </p:nvSpPr>
        <p:spPr>
          <a:xfrm>
            <a:off x="4065588" y="5321300"/>
            <a:ext cx="1263166"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Deduction/ </a:t>
            </a:r>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Decision Step</a:t>
            </a:r>
            <a:endParaRPr/>
          </a:p>
        </p:txBody>
      </p:sp>
      <p:sp>
        <p:nvSpPr>
          <p:cNvPr id="2998" name="Google Shape;2998;p8"/>
          <p:cNvSpPr/>
          <p:nvPr/>
        </p:nvSpPr>
        <p:spPr>
          <a:xfrm>
            <a:off x="4751388" y="3047999"/>
            <a:ext cx="1296987" cy="750887"/>
          </a:xfrm>
          <a:prstGeom prst="rect">
            <a:avLst/>
          </a:prstGeom>
          <a:solidFill>
            <a:srgbClr val="C0C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2999" name="Google Shape;2999;p8"/>
          <p:cNvSpPr/>
          <p:nvPr/>
        </p:nvSpPr>
        <p:spPr>
          <a:xfrm>
            <a:off x="6048375" y="3549650"/>
            <a:ext cx="573088" cy="347663"/>
          </a:xfrm>
          <a:custGeom>
            <a:avLst/>
            <a:gdLst/>
            <a:ahLst/>
            <a:cxnLst/>
            <a:rect l="l" t="t" r="r" b="b"/>
            <a:pathLst>
              <a:path w="361" h="219" extrusionOk="0">
                <a:moveTo>
                  <a:pt x="361" y="191"/>
                </a:moveTo>
                <a:lnTo>
                  <a:pt x="332" y="105"/>
                </a:lnTo>
                <a:lnTo>
                  <a:pt x="312" y="143"/>
                </a:lnTo>
                <a:lnTo>
                  <a:pt x="20" y="0"/>
                </a:lnTo>
                <a:lnTo>
                  <a:pt x="0" y="39"/>
                </a:lnTo>
                <a:lnTo>
                  <a:pt x="293" y="181"/>
                </a:lnTo>
                <a:lnTo>
                  <a:pt x="273" y="219"/>
                </a:lnTo>
                <a:lnTo>
                  <a:pt x="361"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00" name="Google Shape;3000;p8"/>
          <p:cNvSpPr/>
          <p:nvPr/>
        </p:nvSpPr>
        <p:spPr>
          <a:xfrm>
            <a:off x="6064250" y="4184650"/>
            <a:ext cx="573088" cy="347663"/>
          </a:xfrm>
          <a:custGeom>
            <a:avLst/>
            <a:gdLst/>
            <a:ahLst/>
            <a:cxnLst/>
            <a:rect l="l" t="t" r="r" b="b"/>
            <a:pathLst>
              <a:path w="361" h="219" extrusionOk="0">
                <a:moveTo>
                  <a:pt x="0" y="191"/>
                </a:moveTo>
                <a:lnTo>
                  <a:pt x="88" y="219"/>
                </a:lnTo>
                <a:lnTo>
                  <a:pt x="68" y="181"/>
                </a:lnTo>
                <a:lnTo>
                  <a:pt x="361" y="39"/>
                </a:lnTo>
                <a:lnTo>
                  <a:pt x="341" y="0"/>
                </a:lnTo>
                <a:lnTo>
                  <a:pt x="48" y="143"/>
                </a:lnTo>
                <a:lnTo>
                  <a:pt x="29" y="105"/>
                </a:lnTo>
                <a:lnTo>
                  <a:pt x="0"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01" name="Google Shape;3001;p8"/>
          <p:cNvSpPr/>
          <p:nvPr/>
        </p:nvSpPr>
        <p:spPr>
          <a:xfrm>
            <a:off x="2936315" y="4864101"/>
            <a:ext cx="1794435" cy="457199"/>
          </a:xfrm>
          <a:custGeom>
            <a:avLst/>
            <a:gdLst/>
            <a:ahLst/>
            <a:cxnLst/>
            <a:rect l="l" t="t" r="r" b="b"/>
            <a:pathLst>
              <a:path w="712" h="339" extrusionOk="0">
                <a:moveTo>
                  <a:pt x="0" y="305"/>
                </a:moveTo>
                <a:lnTo>
                  <a:pt x="86" y="339"/>
                </a:lnTo>
                <a:lnTo>
                  <a:pt x="69" y="301"/>
                </a:lnTo>
                <a:lnTo>
                  <a:pt x="712" y="40"/>
                </a:lnTo>
                <a:lnTo>
                  <a:pt x="694" y="0"/>
                </a:lnTo>
                <a:lnTo>
                  <a:pt x="52" y="261"/>
                </a:lnTo>
                <a:lnTo>
                  <a:pt x="36" y="222"/>
                </a:lnTo>
                <a:lnTo>
                  <a:pt x="0" y="305"/>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02" name="Google Shape;3002;p8"/>
          <p:cNvSpPr/>
          <p:nvPr/>
        </p:nvSpPr>
        <p:spPr>
          <a:xfrm>
            <a:off x="1427163" y="6057900"/>
            <a:ext cx="833400" cy="270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Test Set</a:t>
            </a:r>
            <a:endParaRPr sz="1800" b="0" i="0" u="none" strike="noStrike" cap="none">
              <a:solidFill>
                <a:schemeClr val="dk1"/>
              </a:solidFill>
              <a:latin typeface="Arial"/>
              <a:ea typeface="Arial"/>
              <a:cs typeface="Arial"/>
              <a:sym typeface="Arial"/>
            </a:endParaRPr>
          </a:p>
        </p:txBody>
      </p:sp>
      <p:pic>
        <p:nvPicPr>
          <p:cNvPr id="3003" name="Google Shape;3003;p8"/>
          <p:cNvPicPr preferRelativeResize="0"/>
          <p:nvPr/>
        </p:nvPicPr>
        <p:blipFill rotWithShape="1">
          <a:blip r:embed="rId3">
            <a:alphaModFix/>
          </a:blip>
          <a:srcRect/>
          <a:stretch/>
        </p:blipFill>
        <p:spPr>
          <a:xfrm>
            <a:off x="4786313" y="1447800"/>
            <a:ext cx="1166813" cy="906463"/>
          </a:xfrm>
          <a:prstGeom prst="rect">
            <a:avLst/>
          </a:prstGeom>
          <a:noFill/>
          <a:ln>
            <a:noFill/>
          </a:ln>
        </p:spPr>
      </p:pic>
      <p:sp>
        <p:nvSpPr>
          <p:cNvPr id="3004" name="Google Shape;3004;p8"/>
          <p:cNvSpPr/>
          <p:nvPr/>
        </p:nvSpPr>
        <p:spPr>
          <a:xfrm>
            <a:off x="5262563" y="2355850"/>
            <a:ext cx="207963" cy="679450"/>
          </a:xfrm>
          <a:custGeom>
            <a:avLst/>
            <a:gdLst/>
            <a:ahLst/>
            <a:cxnLst/>
            <a:rect l="l" t="t" r="r" b="b"/>
            <a:pathLst>
              <a:path w="131" h="428" extrusionOk="0">
                <a:moveTo>
                  <a:pt x="66" y="428"/>
                </a:moveTo>
                <a:lnTo>
                  <a:pt x="131" y="365"/>
                </a:lnTo>
                <a:lnTo>
                  <a:pt x="88" y="365"/>
                </a:lnTo>
                <a:lnTo>
                  <a:pt x="88" y="0"/>
                </a:lnTo>
                <a:lnTo>
                  <a:pt x="44" y="0"/>
                </a:lnTo>
                <a:lnTo>
                  <a:pt x="44" y="365"/>
                </a:lnTo>
                <a:lnTo>
                  <a:pt x="0" y="365"/>
                </a:lnTo>
                <a:lnTo>
                  <a:pt x="66" y="428"/>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05" name="Google Shape;3005;p8"/>
          <p:cNvSpPr/>
          <p:nvPr/>
        </p:nvSpPr>
        <p:spPr>
          <a:xfrm>
            <a:off x="1219200" y="3643313"/>
            <a:ext cx="1166700" cy="270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Training Set</a:t>
            </a:r>
            <a:endParaRPr sz="1800" b="0" i="0" u="none" strike="noStrike" cap="none">
              <a:solidFill>
                <a:schemeClr val="dk1"/>
              </a:solidFill>
              <a:latin typeface="Arial"/>
              <a:ea typeface="Arial"/>
              <a:cs typeface="Arial"/>
              <a:sym typeface="Arial"/>
            </a:endParaRPr>
          </a:p>
        </p:txBody>
      </p:sp>
      <p:sp>
        <p:nvSpPr>
          <p:cNvPr id="3006" name="Google Shape;3006;p8"/>
          <p:cNvSpPr/>
          <p:nvPr/>
        </p:nvSpPr>
        <p:spPr>
          <a:xfrm>
            <a:off x="6700838" y="3881891"/>
            <a:ext cx="836613" cy="542925"/>
          </a:xfrm>
          <a:custGeom>
            <a:avLst/>
            <a:gdLst/>
            <a:ahLst/>
            <a:cxnLst/>
            <a:rect l="l" t="t" r="r" b="b"/>
            <a:pathLst>
              <a:path w="2134" h="1392" extrusionOk="0">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07" name="Google Shape;3007;p8"/>
          <p:cNvSpPr/>
          <p:nvPr/>
        </p:nvSpPr>
        <p:spPr>
          <a:xfrm>
            <a:off x="6899273" y="4034294"/>
            <a:ext cx="627063"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CC0000"/>
              </a:buClr>
              <a:buSzPts val="1400"/>
              <a:buFont typeface="Arial"/>
              <a:buNone/>
            </a:pPr>
            <a:r>
              <a:rPr lang="en-US" sz="1400" b="1" i="0" u="none" strike="noStrike" cap="none">
                <a:solidFill>
                  <a:srgbClr val="CC0000"/>
                </a:solidFill>
                <a:latin typeface="Arial"/>
                <a:ea typeface="Arial"/>
                <a:cs typeface="Arial"/>
                <a:sym typeface="Arial"/>
              </a:rPr>
              <a:t>Model</a:t>
            </a:r>
            <a:endParaRPr sz="1800" b="0" i="0" u="none" strike="noStrike" cap="none">
              <a:solidFill>
                <a:schemeClr val="dk1"/>
              </a:solidFill>
              <a:latin typeface="Arial"/>
              <a:ea typeface="Arial"/>
              <a:cs typeface="Arial"/>
              <a:sym typeface="Arial"/>
            </a:endParaRPr>
          </a:p>
        </p:txBody>
      </p:sp>
      <p:sp>
        <p:nvSpPr>
          <p:cNvPr id="3008" name="Google Shape;3008;p8"/>
          <p:cNvSpPr/>
          <p:nvPr/>
        </p:nvSpPr>
        <p:spPr>
          <a:xfrm>
            <a:off x="4982368" y="1614942"/>
            <a:ext cx="84318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a:t>
            </a:r>
            <a:endParaRPr/>
          </a:p>
          <a:p>
            <a:pPr marL="0" marR="0" lvl="0" indent="0" algn="l" rtl="0">
              <a:lnSpc>
                <a:spcPct val="10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algorithm</a:t>
            </a:r>
            <a:endParaRPr sz="1800" b="0" i="0" u="none" strike="noStrike" cap="none">
              <a:solidFill>
                <a:schemeClr val="dk1"/>
              </a:solidFill>
              <a:latin typeface="Arial"/>
              <a:ea typeface="Arial"/>
              <a:cs typeface="Arial"/>
              <a:sym typeface="Arial"/>
            </a:endParaRPr>
          </a:p>
        </p:txBody>
      </p:sp>
      <p:sp>
        <p:nvSpPr>
          <p:cNvPr id="3009" name="Google Shape;3009;p8"/>
          <p:cNvSpPr/>
          <p:nvPr/>
        </p:nvSpPr>
        <p:spPr>
          <a:xfrm>
            <a:off x="5089198" y="3063637"/>
            <a:ext cx="854401"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Learn </a:t>
            </a:r>
            <a:endParaRPr/>
          </a:p>
          <a:p>
            <a:pPr marL="0" marR="0" lvl="0" indent="0" algn="l" rtl="0">
              <a:spcBef>
                <a:spcPts val="0"/>
              </a:spcBef>
              <a:spcAft>
                <a:spcPts val="0"/>
              </a:spcAft>
              <a:buNone/>
            </a:pPr>
            <a:r>
              <a:rPr lang="en-US" sz="1400" b="1">
                <a:solidFill>
                  <a:srgbClr val="000000"/>
                </a:solidFill>
                <a:latin typeface="Arial"/>
                <a:ea typeface="Arial"/>
                <a:cs typeface="Arial"/>
                <a:sym typeface="Arial"/>
              </a:rPr>
              <a:t>Model for </a:t>
            </a:r>
            <a:endParaRPr sz="1400" b="1">
              <a:solidFill>
                <a:srgbClr val="000000"/>
              </a:solidFill>
              <a:latin typeface="Arial"/>
              <a:ea typeface="Arial"/>
              <a:cs typeface="Arial"/>
              <a:sym typeface="Arial"/>
            </a:endParaRPr>
          </a:p>
          <a:p>
            <a:pPr marL="0" marR="0" lvl="0" indent="0" algn="l" rtl="0">
              <a:spcBef>
                <a:spcPts val="0"/>
              </a:spcBef>
              <a:spcAft>
                <a:spcPts val="0"/>
              </a:spcAft>
              <a:buNone/>
            </a:pPr>
            <a:r>
              <a:rPr lang="en-US" sz="1400" b="1">
                <a:solidFill>
                  <a:srgbClr val="000000"/>
                </a:solidFill>
                <a:latin typeface="Arial"/>
                <a:ea typeface="Arial"/>
                <a:cs typeface="Arial"/>
                <a:sym typeface="Arial"/>
              </a:rPr>
              <a:t>p(x,C</a:t>
            </a:r>
            <a:r>
              <a:rPr lang="en-US" sz="1400" b="1" baseline="-25000">
                <a:solidFill>
                  <a:srgbClr val="000000"/>
                </a:solidFill>
                <a:latin typeface="Arial"/>
                <a:ea typeface="Arial"/>
                <a:cs typeface="Arial"/>
                <a:sym typeface="Arial"/>
              </a:rPr>
              <a:t>k</a:t>
            </a:r>
            <a:r>
              <a:rPr lang="en-US" sz="1400" b="1">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1" i="0" u="none" strike="noStrike" cap="none">
                <a:solidFill>
                  <a:srgbClr val="000000"/>
                </a:solidFill>
                <a:latin typeface="Arial"/>
                <a:ea typeface="Arial"/>
                <a:cs typeface="Arial"/>
                <a:sym typeface="Arial"/>
              </a:rPr>
              <a:t> </a:t>
            </a:r>
            <a:endParaRPr/>
          </a:p>
        </p:txBody>
      </p:sp>
      <p:sp>
        <p:nvSpPr>
          <p:cNvPr id="3010" name="Google Shape;3010;p8"/>
          <p:cNvSpPr/>
          <p:nvPr/>
        </p:nvSpPr>
        <p:spPr>
          <a:xfrm>
            <a:off x="4889016" y="4339091"/>
            <a:ext cx="1254609"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Apply </a:t>
            </a:r>
            <a:r>
              <a:rPr lang="en-US" sz="1400" b="1">
                <a:solidFill>
                  <a:srgbClr val="000000"/>
                </a:solidFill>
                <a:latin typeface="Arial"/>
                <a:ea typeface="Arial"/>
                <a:cs typeface="Arial"/>
                <a:sym typeface="Arial"/>
              </a:rPr>
              <a:t>Model to find </a:t>
            </a:r>
            <a:endParaRPr/>
          </a:p>
          <a:p>
            <a:pPr marL="0" marR="0" lvl="0" indent="0" algn="l" rtl="0">
              <a:lnSpc>
                <a:spcPct val="100000"/>
              </a:lnSpc>
              <a:spcBef>
                <a:spcPts val="0"/>
              </a:spcBef>
              <a:spcAft>
                <a:spcPts val="0"/>
              </a:spcAft>
              <a:buClr>
                <a:srgbClr val="000000"/>
              </a:buClr>
              <a:buSzPts val="1400"/>
              <a:buFont typeface="Arial"/>
              <a:buNone/>
            </a:pPr>
            <a:r>
              <a:rPr lang="en-US" sz="1400" b="1">
                <a:solidFill>
                  <a:srgbClr val="000000"/>
                </a:solidFill>
                <a:latin typeface="Arial"/>
                <a:ea typeface="Arial"/>
                <a:cs typeface="Arial"/>
                <a:sym typeface="Arial"/>
              </a:rPr>
              <a:t>optimal t</a:t>
            </a:r>
            <a:endParaRPr sz="1800" b="0" i="0" u="none" strike="noStrike" cap="none">
              <a:solidFill>
                <a:schemeClr val="dk1"/>
              </a:solidFill>
              <a:latin typeface="Arial"/>
              <a:ea typeface="Arial"/>
              <a:cs typeface="Arial"/>
              <a:sym typeface="Arial"/>
            </a:endParaRPr>
          </a:p>
        </p:txBody>
      </p:sp>
      <p:pic>
        <p:nvPicPr>
          <p:cNvPr id="3011" name="Google Shape;3011;p8"/>
          <p:cNvPicPr preferRelativeResize="0"/>
          <p:nvPr/>
        </p:nvPicPr>
        <p:blipFill rotWithShape="1">
          <a:blip r:embed="rId4">
            <a:alphaModFix/>
          </a:blip>
          <a:srcRect/>
          <a:stretch/>
        </p:blipFill>
        <p:spPr>
          <a:xfrm>
            <a:off x="6350794" y="877125"/>
            <a:ext cx="2616447" cy="730184"/>
          </a:xfrm>
          <a:prstGeom prst="rect">
            <a:avLst/>
          </a:prstGeom>
          <a:noFill/>
          <a:ln>
            <a:noFill/>
          </a:ln>
        </p:spPr>
      </p:pic>
      <p:pic>
        <p:nvPicPr>
          <p:cNvPr id="3012" name="Google Shape;3012;p8"/>
          <p:cNvPicPr preferRelativeResize="0"/>
          <p:nvPr/>
        </p:nvPicPr>
        <p:blipFill rotWithShape="1">
          <a:blip r:embed="rId5">
            <a:alphaModFix/>
          </a:blip>
          <a:srcRect/>
          <a:stretch/>
        </p:blipFill>
        <p:spPr>
          <a:xfrm>
            <a:off x="6414481" y="1528426"/>
            <a:ext cx="2388815" cy="739762"/>
          </a:xfrm>
          <a:prstGeom prst="rect">
            <a:avLst/>
          </a:prstGeom>
          <a:noFill/>
          <a:ln>
            <a:noFill/>
          </a:ln>
        </p:spPr>
      </p:pic>
      <p:graphicFrame>
        <p:nvGraphicFramePr>
          <p:cNvPr id="3013" name="Google Shape;3013;p8"/>
          <p:cNvGraphicFramePr/>
          <p:nvPr/>
        </p:nvGraphicFramePr>
        <p:xfrm>
          <a:off x="627889" y="1391849"/>
          <a:ext cx="2286650" cy="210319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9</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7.5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014" name="Google Shape;3014;p8"/>
          <p:cNvGraphicFramePr/>
          <p:nvPr/>
        </p:nvGraphicFramePr>
        <p:xfrm>
          <a:off x="621586" y="4601708"/>
          <a:ext cx="2286650" cy="128020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4</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15" name="Google Shape;3015;p8"/>
          <p:cNvSpPr/>
          <p:nvPr/>
        </p:nvSpPr>
        <p:spPr>
          <a:xfrm>
            <a:off x="5939715" y="3016920"/>
            <a:ext cx="271260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Tahoma"/>
                <a:ea typeface="Tahoma"/>
                <a:cs typeface="Tahoma"/>
                <a:sym typeface="Tahoma"/>
              </a:rPr>
              <a:t>p(x,C</a:t>
            </a:r>
            <a:r>
              <a:rPr lang="en-US" sz="1600" b="1" baseline="-25000">
                <a:solidFill>
                  <a:srgbClr val="000000"/>
                </a:solidFill>
                <a:latin typeface="Tahoma"/>
                <a:ea typeface="Tahoma"/>
                <a:cs typeface="Tahoma"/>
                <a:sym typeface="Tahoma"/>
              </a:rPr>
              <a:t>job=1</a:t>
            </a:r>
            <a:r>
              <a:rPr lang="en-US" sz="1600" b="1">
                <a:solidFill>
                  <a:srgbClr val="000000"/>
                </a:solidFill>
                <a:latin typeface="Tahoma"/>
                <a:ea typeface="Tahoma"/>
                <a:cs typeface="Tahoma"/>
                <a:sym typeface="Tahoma"/>
              </a:rPr>
              <a:t>) &amp; p(x,C</a:t>
            </a:r>
            <a:r>
              <a:rPr lang="en-US" sz="1600" b="1" baseline="-25000">
                <a:solidFill>
                  <a:srgbClr val="000000"/>
                </a:solidFill>
                <a:latin typeface="Tahoma"/>
                <a:ea typeface="Tahoma"/>
                <a:cs typeface="Tahoma"/>
                <a:sym typeface="Tahoma"/>
              </a:rPr>
              <a:t>job =0</a:t>
            </a:r>
            <a:r>
              <a:rPr lang="en-US" sz="1600" b="1">
                <a:solidFill>
                  <a:srgbClr val="000000"/>
                </a:solidFill>
                <a:latin typeface="Tahoma"/>
                <a:ea typeface="Tahoma"/>
                <a:cs typeface="Tahoma"/>
                <a:sym typeface="Tahoma"/>
              </a:rPr>
              <a:t>)</a:t>
            </a:r>
            <a:endParaRPr sz="1600" b="1">
              <a:solidFill>
                <a:srgbClr val="000000"/>
              </a:solidFill>
              <a:latin typeface="Tahoma"/>
              <a:ea typeface="Tahoma"/>
              <a:cs typeface="Tahoma"/>
              <a:sym typeface="Tahoma"/>
            </a:endParaRPr>
          </a:p>
          <a:p>
            <a:pPr marL="0" marR="0" lvl="0" indent="0" algn="l" rtl="0">
              <a:spcBef>
                <a:spcPts val="0"/>
              </a:spcBef>
              <a:spcAft>
                <a:spcPts val="0"/>
              </a:spcAft>
              <a:buNone/>
            </a:pPr>
            <a:endParaRPr sz="1600" b="1">
              <a:solidFill>
                <a:srgbClr val="000000"/>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BC0BCF0-D335-91E9-4893-50AD285D4948}"/>
                  </a:ext>
                </a:extLst>
              </p14:cNvPr>
              <p14:cNvContentPartPr/>
              <p14:nvPr/>
            </p14:nvContentPartPr>
            <p14:xfrm>
              <a:off x="3061080" y="3789000"/>
              <a:ext cx="1461960" cy="1749240"/>
            </p14:xfrm>
          </p:contentPart>
        </mc:Choice>
        <mc:Fallback>
          <p:pic>
            <p:nvPicPr>
              <p:cNvPr id="2" name="Ink 1">
                <a:extLst>
                  <a:ext uri="{FF2B5EF4-FFF2-40B4-BE49-F238E27FC236}">
                    <a16:creationId xmlns:a16="http://schemas.microsoft.com/office/drawing/2014/main" id="{6BC0BCF0-D335-91E9-4893-50AD285D4948}"/>
                  </a:ext>
                </a:extLst>
              </p:cNvPr>
              <p:cNvPicPr/>
              <p:nvPr/>
            </p:nvPicPr>
            <p:blipFill>
              <a:blip r:embed="rId7"/>
              <a:stretch>
                <a:fillRect/>
              </a:stretch>
            </p:blipFill>
            <p:spPr>
              <a:xfrm>
                <a:off x="3051720" y="3779640"/>
                <a:ext cx="1480680" cy="17679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pic>
        <p:nvPicPr>
          <p:cNvPr id="3021" name="Google Shape;3021;p9"/>
          <p:cNvPicPr preferRelativeResize="0"/>
          <p:nvPr/>
        </p:nvPicPr>
        <p:blipFill rotWithShape="1">
          <a:blip r:embed="rId3">
            <a:alphaModFix/>
          </a:blip>
          <a:srcRect/>
          <a:stretch/>
        </p:blipFill>
        <p:spPr>
          <a:xfrm>
            <a:off x="76200" y="4366248"/>
            <a:ext cx="7554912" cy="2108441"/>
          </a:xfrm>
          <a:prstGeom prst="rect">
            <a:avLst/>
          </a:prstGeom>
          <a:noFill/>
          <a:ln>
            <a:noFill/>
          </a:ln>
        </p:spPr>
      </p:pic>
      <p:sp>
        <p:nvSpPr>
          <p:cNvPr id="3022" name="Google Shape;3022;p9"/>
          <p:cNvSpPr/>
          <p:nvPr/>
        </p:nvSpPr>
        <p:spPr>
          <a:xfrm>
            <a:off x="6900863" y="3692525"/>
            <a:ext cx="835025" cy="542925"/>
          </a:xfrm>
          <a:custGeom>
            <a:avLst/>
            <a:gdLst/>
            <a:ahLst/>
            <a:cxnLst/>
            <a:rect l="l" t="t" r="r" b="b"/>
            <a:pathLst>
              <a:path w="2134" h="1391" extrusionOk="0">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23" name="Google Shape;3023;p9"/>
          <p:cNvSpPr/>
          <p:nvPr/>
        </p:nvSpPr>
        <p:spPr>
          <a:xfrm>
            <a:off x="6794499" y="3798887"/>
            <a:ext cx="836613" cy="544513"/>
          </a:xfrm>
          <a:custGeom>
            <a:avLst/>
            <a:gdLst/>
            <a:ahLst/>
            <a:cxnLst/>
            <a:rect l="l" t="t" r="r" b="b"/>
            <a:pathLst>
              <a:path w="2134" h="1392" extrusionOk="0">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24" name="Google Shape;3024;p9"/>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Decision Region</a:t>
            </a:r>
            <a:endParaRPr sz="1800" b="1">
              <a:latin typeface="Arial"/>
              <a:ea typeface="Arial"/>
              <a:cs typeface="Arial"/>
              <a:sym typeface="Arial"/>
            </a:endParaRPr>
          </a:p>
        </p:txBody>
      </p:sp>
      <p:sp>
        <p:nvSpPr>
          <p:cNvPr id="3025" name="Google Shape;3025;p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9</a:t>
            </a:fld>
            <a:endParaRPr sz="1600" b="1" i="0" u="none" strike="noStrike" cap="none">
              <a:solidFill>
                <a:srgbClr val="000000"/>
              </a:solidFill>
              <a:latin typeface="Times New Roman"/>
              <a:ea typeface="Times New Roman"/>
              <a:cs typeface="Times New Roman"/>
              <a:sym typeface="Times New Roman"/>
            </a:endParaRPr>
          </a:p>
        </p:txBody>
      </p:sp>
      <p:sp>
        <p:nvSpPr>
          <p:cNvPr id="3026" name="Google Shape;3026;p9"/>
          <p:cNvSpPr/>
          <p:nvPr/>
        </p:nvSpPr>
        <p:spPr>
          <a:xfrm>
            <a:off x="3586163" y="2641600"/>
            <a:ext cx="1130300" cy="579438"/>
          </a:xfrm>
          <a:custGeom>
            <a:avLst/>
            <a:gdLst/>
            <a:ahLst/>
            <a:cxnLst/>
            <a:rect l="l" t="t" r="r" b="b"/>
            <a:pathLst>
              <a:path w="712" h="365" extrusionOk="0">
                <a:moveTo>
                  <a:pt x="712" y="334"/>
                </a:moveTo>
                <a:lnTo>
                  <a:pt x="680" y="250"/>
                </a:lnTo>
                <a:lnTo>
                  <a:pt x="662" y="288"/>
                </a:lnTo>
                <a:lnTo>
                  <a:pt x="19" y="0"/>
                </a:lnTo>
                <a:lnTo>
                  <a:pt x="0" y="40"/>
                </a:lnTo>
                <a:lnTo>
                  <a:pt x="643" y="327"/>
                </a:lnTo>
                <a:lnTo>
                  <a:pt x="625" y="365"/>
                </a:lnTo>
                <a:lnTo>
                  <a:pt x="712" y="334"/>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27" name="Google Shape;3027;p9"/>
          <p:cNvSpPr/>
          <p:nvPr/>
        </p:nvSpPr>
        <p:spPr>
          <a:xfrm>
            <a:off x="3597274" y="3008075"/>
            <a:ext cx="990601"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Induction/ Inference step</a:t>
            </a:r>
            <a:endParaRPr sz="1800" b="0" i="0" u="none" strike="noStrike" cap="none">
              <a:solidFill>
                <a:schemeClr val="dk1"/>
              </a:solidFill>
              <a:latin typeface="Arial"/>
              <a:ea typeface="Arial"/>
              <a:cs typeface="Arial"/>
              <a:sym typeface="Arial"/>
            </a:endParaRPr>
          </a:p>
        </p:txBody>
      </p:sp>
      <p:sp>
        <p:nvSpPr>
          <p:cNvPr id="3028" name="Google Shape;3028;p9"/>
          <p:cNvSpPr/>
          <p:nvPr/>
        </p:nvSpPr>
        <p:spPr>
          <a:xfrm>
            <a:off x="4751388" y="3047999"/>
            <a:ext cx="1296987" cy="750887"/>
          </a:xfrm>
          <a:prstGeom prst="rect">
            <a:avLst/>
          </a:prstGeom>
          <a:solidFill>
            <a:srgbClr val="C0C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29" name="Google Shape;3029;p9"/>
          <p:cNvSpPr/>
          <p:nvPr/>
        </p:nvSpPr>
        <p:spPr>
          <a:xfrm>
            <a:off x="6048375" y="3549650"/>
            <a:ext cx="573088" cy="347663"/>
          </a:xfrm>
          <a:custGeom>
            <a:avLst/>
            <a:gdLst/>
            <a:ahLst/>
            <a:cxnLst/>
            <a:rect l="l" t="t" r="r" b="b"/>
            <a:pathLst>
              <a:path w="361" h="219" extrusionOk="0">
                <a:moveTo>
                  <a:pt x="361" y="191"/>
                </a:moveTo>
                <a:lnTo>
                  <a:pt x="332" y="105"/>
                </a:lnTo>
                <a:lnTo>
                  <a:pt x="312" y="143"/>
                </a:lnTo>
                <a:lnTo>
                  <a:pt x="20" y="0"/>
                </a:lnTo>
                <a:lnTo>
                  <a:pt x="0" y="39"/>
                </a:lnTo>
                <a:lnTo>
                  <a:pt x="293" y="181"/>
                </a:lnTo>
                <a:lnTo>
                  <a:pt x="273" y="219"/>
                </a:lnTo>
                <a:lnTo>
                  <a:pt x="361"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pic>
        <p:nvPicPr>
          <p:cNvPr id="3030" name="Google Shape;3030;p9"/>
          <p:cNvPicPr preferRelativeResize="0"/>
          <p:nvPr/>
        </p:nvPicPr>
        <p:blipFill rotWithShape="1">
          <a:blip r:embed="rId4">
            <a:alphaModFix/>
          </a:blip>
          <a:srcRect/>
          <a:stretch/>
        </p:blipFill>
        <p:spPr>
          <a:xfrm>
            <a:off x="4786313" y="1447800"/>
            <a:ext cx="1166813" cy="906463"/>
          </a:xfrm>
          <a:prstGeom prst="rect">
            <a:avLst/>
          </a:prstGeom>
          <a:noFill/>
          <a:ln>
            <a:noFill/>
          </a:ln>
        </p:spPr>
      </p:pic>
      <p:sp>
        <p:nvSpPr>
          <p:cNvPr id="3031" name="Google Shape;3031;p9"/>
          <p:cNvSpPr/>
          <p:nvPr/>
        </p:nvSpPr>
        <p:spPr>
          <a:xfrm>
            <a:off x="5262563" y="2355850"/>
            <a:ext cx="207963" cy="679450"/>
          </a:xfrm>
          <a:custGeom>
            <a:avLst/>
            <a:gdLst/>
            <a:ahLst/>
            <a:cxnLst/>
            <a:rect l="l" t="t" r="r" b="b"/>
            <a:pathLst>
              <a:path w="131" h="428" extrusionOk="0">
                <a:moveTo>
                  <a:pt x="66" y="428"/>
                </a:moveTo>
                <a:lnTo>
                  <a:pt x="131" y="365"/>
                </a:lnTo>
                <a:lnTo>
                  <a:pt x="88" y="365"/>
                </a:lnTo>
                <a:lnTo>
                  <a:pt x="88" y="0"/>
                </a:lnTo>
                <a:lnTo>
                  <a:pt x="44" y="0"/>
                </a:lnTo>
                <a:lnTo>
                  <a:pt x="44" y="365"/>
                </a:lnTo>
                <a:lnTo>
                  <a:pt x="0" y="365"/>
                </a:lnTo>
                <a:lnTo>
                  <a:pt x="66" y="428"/>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32" name="Google Shape;3032;p9"/>
          <p:cNvSpPr/>
          <p:nvPr/>
        </p:nvSpPr>
        <p:spPr>
          <a:xfrm>
            <a:off x="1163927" y="1103699"/>
            <a:ext cx="1166813" cy="2698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Training Set</a:t>
            </a:r>
            <a:endParaRPr sz="1800" b="0" i="0" u="none" strike="noStrike" cap="none">
              <a:solidFill>
                <a:schemeClr val="dk1"/>
              </a:solidFill>
              <a:latin typeface="Arial"/>
              <a:ea typeface="Arial"/>
              <a:cs typeface="Arial"/>
              <a:sym typeface="Arial"/>
            </a:endParaRPr>
          </a:p>
        </p:txBody>
      </p:sp>
      <p:sp>
        <p:nvSpPr>
          <p:cNvPr id="3033" name="Google Shape;3033;p9"/>
          <p:cNvSpPr/>
          <p:nvPr/>
        </p:nvSpPr>
        <p:spPr>
          <a:xfrm>
            <a:off x="6700838" y="3881891"/>
            <a:ext cx="836613" cy="542925"/>
          </a:xfrm>
          <a:custGeom>
            <a:avLst/>
            <a:gdLst/>
            <a:ahLst/>
            <a:cxnLst/>
            <a:rect l="l" t="t" r="r" b="b"/>
            <a:pathLst>
              <a:path w="2134" h="1392" extrusionOk="0">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Tahoma"/>
              <a:ea typeface="Tahoma"/>
              <a:cs typeface="Tahoma"/>
              <a:sym typeface="Tahoma"/>
            </a:endParaRPr>
          </a:p>
        </p:txBody>
      </p:sp>
      <p:sp>
        <p:nvSpPr>
          <p:cNvPr id="3034" name="Google Shape;3034;p9"/>
          <p:cNvSpPr/>
          <p:nvPr/>
        </p:nvSpPr>
        <p:spPr>
          <a:xfrm>
            <a:off x="6899273" y="4034294"/>
            <a:ext cx="627063"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CC0000"/>
              </a:buClr>
              <a:buSzPts val="1400"/>
              <a:buFont typeface="Arial"/>
              <a:buNone/>
            </a:pPr>
            <a:r>
              <a:rPr lang="en-US" sz="1400" b="1" i="0" u="none" strike="noStrike" cap="none">
                <a:solidFill>
                  <a:srgbClr val="CC0000"/>
                </a:solidFill>
                <a:latin typeface="Arial"/>
                <a:ea typeface="Arial"/>
                <a:cs typeface="Arial"/>
                <a:sym typeface="Arial"/>
              </a:rPr>
              <a:t>Model</a:t>
            </a:r>
            <a:endParaRPr sz="1800" b="0" i="0" u="none" strike="noStrike" cap="none">
              <a:solidFill>
                <a:schemeClr val="dk1"/>
              </a:solidFill>
              <a:latin typeface="Arial"/>
              <a:ea typeface="Arial"/>
              <a:cs typeface="Arial"/>
              <a:sym typeface="Arial"/>
            </a:endParaRPr>
          </a:p>
        </p:txBody>
      </p:sp>
      <p:sp>
        <p:nvSpPr>
          <p:cNvPr id="3035" name="Google Shape;3035;p9"/>
          <p:cNvSpPr/>
          <p:nvPr/>
        </p:nvSpPr>
        <p:spPr>
          <a:xfrm>
            <a:off x="4982368" y="1614942"/>
            <a:ext cx="84318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Learning</a:t>
            </a:r>
            <a:endParaRPr/>
          </a:p>
          <a:p>
            <a:pPr marL="0" marR="0" lvl="0" indent="0" algn="l" rtl="0">
              <a:lnSpc>
                <a:spcPct val="10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algorithm</a:t>
            </a:r>
            <a:endParaRPr sz="1800" b="0" i="0" u="none" strike="noStrike" cap="none">
              <a:solidFill>
                <a:schemeClr val="dk1"/>
              </a:solidFill>
              <a:latin typeface="Arial"/>
              <a:ea typeface="Arial"/>
              <a:cs typeface="Arial"/>
              <a:sym typeface="Arial"/>
            </a:endParaRPr>
          </a:p>
        </p:txBody>
      </p:sp>
      <p:sp>
        <p:nvSpPr>
          <p:cNvPr id="3036" name="Google Shape;3036;p9"/>
          <p:cNvSpPr/>
          <p:nvPr/>
        </p:nvSpPr>
        <p:spPr>
          <a:xfrm>
            <a:off x="5089198" y="3063637"/>
            <a:ext cx="854401"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Learn </a:t>
            </a:r>
            <a:endParaRPr/>
          </a:p>
          <a:p>
            <a:pPr marL="0" marR="0" lvl="0" indent="0" algn="l" rtl="0">
              <a:spcBef>
                <a:spcPts val="0"/>
              </a:spcBef>
              <a:spcAft>
                <a:spcPts val="0"/>
              </a:spcAft>
              <a:buNone/>
            </a:pPr>
            <a:r>
              <a:rPr lang="en-US" sz="1400" b="1">
                <a:solidFill>
                  <a:srgbClr val="000000"/>
                </a:solidFill>
                <a:latin typeface="Arial"/>
                <a:ea typeface="Arial"/>
                <a:cs typeface="Arial"/>
                <a:sym typeface="Arial"/>
              </a:rPr>
              <a:t>Model for </a:t>
            </a:r>
            <a:endParaRPr sz="1400" b="1">
              <a:solidFill>
                <a:srgbClr val="000000"/>
              </a:solidFill>
              <a:latin typeface="Arial"/>
              <a:ea typeface="Arial"/>
              <a:cs typeface="Arial"/>
              <a:sym typeface="Arial"/>
            </a:endParaRPr>
          </a:p>
          <a:p>
            <a:pPr marL="0" marR="0" lvl="0" indent="0" algn="l" rtl="0">
              <a:spcBef>
                <a:spcPts val="0"/>
              </a:spcBef>
              <a:spcAft>
                <a:spcPts val="0"/>
              </a:spcAft>
              <a:buNone/>
            </a:pPr>
            <a:r>
              <a:rPr lang="en-US" sz="1400" b="1">
                <a:solidFill>
                  <a:srgbClr val="000000"/>
                </a:solidFill>
                <a:latin typeface="Arial"/>
                <a:ea typeface="Arial"/>
                <a:cs typeface="Arial"/>
                <a:sym typeface="Arial"/>
              </a:rPr>
              <a:t>p(x,C</a:t>
            </a:r>
            <a:r>
              <a:rPr lang="en-US" sz="1400" b="1" baseline="-25000">
                <a:solidFill>
                  <a:srgbClr val="000000"/>
                </a:solidFill>
                <a:latin typeface="Arial"/>
                <a:ea typeface="Arial"/>
                <a:cs typeface="Arial"/>
                <a:sym typeface="Arial"/>
              </a:rPr>
              <a:t>k</a:t>
            </a:r>
            <a:r>
              <a:rPr lang="en-US" sz="1400" b="1">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1" i="0" u="none" strike="noStrike" cap="none">
                <a:solidFill>
                  <a:srgbClr val="000000"/>
                </a:solidFill>
                <a:latin typeface="Arial"/>
                <a:ea typeface="Arial"/>
                <a:cs typeface="Arial"/>
                <a:sym typeface="Arial"/>
              </a:rPr>
              <a:t> </a:t>
            </a:r>
            <a:endParaRPr/>
          </a:p>
        </p:txBody>
      </p:sp>
      <p:sp>
        <p:nvSpPr>
          <p:cNvPr id="3037" name="Google Shape;3037;p9"/>
          <p:cNvSpPr/>
          <p:nvPr/>
        </p:nvSpPr>
        <p:spPr>
          <a:xfrm>
            <a:off x="6197957" y="1292934"/>
            <a:ext cx="267898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Model divides the input space into regions </a:t>
            </a:r>
            <a:r>
              <a:rPr lang="en-US" sz="1600" b="1">
                <a:solidFill>
                  <a:schemeClr val="dk1"/>
                </a:solidFill>
                <a:latin typeface="Arial"/>
                <a:ea typeface="Arial"/>
                <a:cs typeface="Arial"/>
                <a:sym typeface="Arial"/>
              </a:rPr>
              <a:t>R</a:t>
            </a:r>
            <a:r>
              <a:rPr lang="en-US" sz="1600" baseline="-25000">
                <a:solidFill>
                  <a:schemeClr val="dk1"/>
                </a:solidFill>
                <a:latin typeface="Arial"/>
                <a:ea typeface="Arial"/>
                <a:cs typeface="Arial"/>
                <a:sym typeface="Arial"/>
              </a:rPr>
              <a:t>k </a:t>
            </a:r>
            <a:r>
              <a:rPr lang="en-US" sz="1600">
                <a:solidFill>
                  <a:schemeClr val="dk1"/>
                </a:solidFill>
                <a:latin typeface="Arial"/>
                <a:ea typeface="Arial"/>
                <a:cs typeface="Arial"/>
                <a:sym typeface="Arial"/>
              </a:rPr>
              <a:t>called </a:t>
            </a:r>
            <a:r>
              <a:rPr lang="en-US" sz="1600" b="1">
                <a:solidFill>
                  <a:schemeClr val="dk1"/>
                </a:solidFill>
                <a:latin typeface="Arial"/>
                <a:ea typeface="Arial"/>
                <a:cs typeface="Arial"/>
                <a:sym typeface="Arial"/>
              </a:rPr>
              <a:t>decision regions</a:t>
            </a:r>
            <a:r>
              <a:rPr lang="en-US" sz="1600">
                <a:solidFill>
                  <a:schemeClr val="dk1"/>
                </a:solidFill>
                <a:latin typeface="Arial"/>
                <a:ea typeface="Arial"/>
                <a:cs typeface="Arial"/>
                <a:sym typeface="Arial"/>
              </a:rPr>
              <a:t>, one for each class, such that all points in R</a:t>
            </a:r>
            <a:r>
              <a:rPr lang="en-US" sz="1600" baseline="-25000">
                <a:solidFill>
                  <a:schemeClr val="dk1"/>
                </a:solidFill>
                <a:latin typeface="Arial"/>
                <a:ea typeface="Arial"/>
                <a:cs typeface="Arial"/>
                <a:sym typeface="Arial"/>
              </a:rPr>
              <a:t>k</a:t>
            </a:r>
            <a:r>
              <a:rPr lang="en-US" sz="1600">
                <a:solidFill>
                  <a:schemeClr val="dk1"/>
                </a:solidFill>
                <a:latin typeface="Arial"/>
                <a:ea typeface="Arial"/>
                <a:cs typeface="Arial"/>
                <a:sym typeface="Arial"/>
              </a:rPr>
              <a:t> are assigned to class C</a:t>
            </a:r>
            <a:r>
              <a:rPr lang="en-US" sz="1600" baseline="-25000">
                <a:solidFill>
                  <a:schemeClr val="dk1"/>
                </a:solidFill>
                <a:latin typeface="Arial"/>
                <a:ea typeface="Arial"/>
                <a:cs typeface="Arial"/>
                <a:sym typeface="Arial"/>
              </a:rPr>
              <a:t>k</a:t>
            </a:r>
            <a:endParaRPr/>
          </a:p>
        </p:txBody>
      </p:sp>
      <p:cxnSp>
        <p:nvCxnSpPr>
          <p:cNvPr id="3038" name="Google Shape;3038;p9"/>
          <p:cNvCxnSpPr/>
          <p:nvPr/>
        </p:nvCxnSpPr>
        <p:spPr>
          <a:xfrm rot="5400000">
            <a:off x="936001" y="3221996"/>
            <a:ext cx="1861800" cy="1143000"/>
          </a:xfrm>
          <a:prstGeom prst="curvedConnector3">
            <a:avLst>
              <a:gd name="adj1" fmla="val 50000"/>
            </a:avLst>
          </a:prstGeom>
          <a:noFill/>
          <a:ln w="9525" cap="flat" cmpd="sng">
            <a:solidFill>
              <a:srgbClr val="4A7DBA"/>
            </a:solidFill>
            <a:prstDash val="solid"/>
            <a:round/>
            <a:headEnd type="none" w="sm" len="sm"/>
            <a:tailEnd type="triangle" w="med" len="med"/>
          </a:ln>
        </p:spPr>
      </p:cxnSp>
      <p:cxnSp>
        <p:nvCxnSpPr>
          <p:cNvPr id="3039" name="Google Shape;3039;p9"/>
          <p:cNvCxnSpPr/>
          <p:nvPr/>
        </p:nvCxnSpPr>
        <p:spPr>
          <a:xfrm>
            <a:off x="2690813" y="2209800"/>
            <a:ext cx="3270900" cy="3022200"/>
          </a:xfrm>
          <a:prstGeom prst="curvedConnector3">
            <a:avLst>
              <a:gd name="adj1" fmla="val 50002"/>
            </a:avLst>
          </a:prstGeom>
          <a:noFill/>
          <a:ln w="9525" cap="flat" cmpd="sng">
            <a:solidFill>
              <a:srgbClr val="00B050"/>
            </a:solidFill>
            <a:prstDash val="solid"/>
            <a:round/>
            <a:headEnd type="none" w="sm" len="sm"/>
            <a:tailEnd type="triangle" w="med" len="med"/>
          </a:ln>
        </p:spPr>
      </p:cxnSp>
      <p:cxnSp>
        <p:nvCxnSpPr>
          <p:cNvPr id="3040" name="Google Shape;3040;p9"/>
          <p:cNvCxnSpPr/>
          <p:nvPr/>
        </p:nvCxnSpPr>
        <p:spPr>
          <a:xfrm rot="5400000">
            <a:off x="686814" y="3847502"/>
            <a:ext cx="3870300" cy="137700"/>
          </a:xfrm>
          <a:prstGeom prst="curvedConnector3">
            <a:avLst>
              <a:gd name="adj1" fmla="val 50000"/>
            </a:avLst>
          </a:prstGeom>
          <a:noFill/>
          <a:ln w="9525" cap="flat" cmpd="sng">
            <a:solidFill>
              <a:srgbClr val="FF0000"/>
            </a:solidFill>
            <a:prstDash val="solid"/>
            <a:round/>
            <a:headEnd type="none" w="sm" len="sm"/>
            <a:tailEnd type="triangle" w="med" len="med"/>
          </a:ln>
        </p:spPr>
      </p:cxnSp>
      <p:sp>
        <p:nvSpPr>
          <p:cNvPr id="3041" name="Google Shape;3041;p9"/>
          <p:cNvSpPr/>
          <p:nvPr/>
        </p:nvSpPr>
        <p:spPr>
          <a:xfrm>
            <a:off x="6211325" y="2710245"/>
            <a:ext cx="278494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 mistake occurs when an input vector belonging to class C</a:t>
            </a:r>
            <a:r>
              <a:rPr lang="en-US" sz="1600" baseline="-250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is assigned to class C</a:t>
            </a:r>
            <a:r>
              <a:rPr lang="en-US" sz="1600" baseline="-250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graphicFrame>
        <p:nvGraphicFramePr>
          <p:cNvPr id="3042" name="Google Shape;3042;p9"/>
          <p:cNvGraphicFramePr/>
          <p:nvPr/>
        </p:nvGraphicFramePr>
        <p:xfrm>
          <a:off x="627889" y="1391849"/>
          <a:ext cx="2286650" cy="2103190"/>
        </p:xfrm>
        <a:graphic>
          <a:graphicData uri="http://schemas.openxmlformats.org/drawingml/2006/table">
            <a:tbl>
              <a:tblPr firstRow="1" bandRow="1">
                <a:noFill/>
                <a:tableStyleId>{B80C3EDB-FACE-41DE-BD09-A58CE9B10388}</a:tableStyleId>
              </a:tblPr>
              <a:tblGrid>
                <a:gridCol w="84012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6925">
                  <a:extLst>
                    <a:ext uri="{9D8B030D-6E8A-4147-A177-3AD203B41FA5}">
                      <a16:colId xmlns:a16="http://schemas.microsoft.com/office/drawing/2014/main" val="20002"/>
                    </a:ext>
                  </a:extLst>
                </a:gridCol>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extLst>
                  <a:ext uri="{0D108BD9-81ED-4DB2-BD59-A6C34878D82A}">
                    <a16:rowId xmlns:a16="http://schemas.microsoft.com/office/drawing/2014/main" val="10000"/>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9</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3250">
                <a:tc>
                  <a:txBody>
                    <a:bodyPr/>
                    <a:lstStyle/>
                    <a:p>
                      <a:pPr marL="0" marR="0" lvl="0" indent="0" algn="ctr" rtl="0">
                        <a:spcBef>
                          <a:spcPts val="0"/>
                        </a:spcBef>
                        <a:spcAft>
                          <a:spcPts val="0"/>
                        </a:spcAft>
                        <a:buNone/>
                      </a:pPr>
                      <a:r>
                        <a:rPr lang="en-US" sz="1200">
                          <a:latin typeface="Arial"/>
                          <a:ea typeface="Arial"/>
                          <a:cs typeface="Arial"/>
                          <a:sym typeface="Arial"/>
                        </a:rPr>
                        <a:t>7.5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3043" name="Google Shape;3043;p9"/>
          <p:cNvCxnSpPr/>
          <p:nvPr/>
        </p:nvCxnSpPr>
        <p:spPr>
          <a:xfrm rot="-5400000" flipH="1">
            <a:off x="2750278" y="3517050"/>
            <a:ext cx="2884500" cy="2556000"/>
          </a:xfrm>
          <a:prstGeom prst="curvedConnector3">
            <a:avLst>
              <a:gd name="adj1" fmla="val 5917"/>
            </a:avLst>
          </a:prstGeom>
          <a:noFill/>
          <a:ln w="9525" cap="flat" cmpd="sng">
            <a:solidFill>
              <a:srgbClr val="FF0000"/>
            </a:solidFill>
            <a:prstDash val="solid"/>
            <a:round/>
            <a:headEnd type="none" w="sm" len="sm"/>
            <a:tailEnd type="triangle" w="med" len="med"/>
          </a:ln>
        </p:spPr>
      </p:cxnSp>
      <p:sp>
        <p:nvSpPr>
          <p:cNvPr id="3044" name="Google Shape;3044;p9"/>
          <p:cNvSpPr txBox="1"/>
          <p:nvPr/>
        </p:nvSpPr>
        <p:spPr>
          <a:xfrm>
            <a:off x="2914527" y="367477"/>
            <a:ext cx="269695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FF0000"/>
                </a:solidFill>
                <a:latin typeface="Tahoma"/>
                <a:ea typeface="Tahoma"/>
                <a:cs typeface="Tahoma"/>
                <a:sym typeface="Tahoma"/>
              </a:rPr>
              <a:t>Sample Rule / Hypothesis: </a:t>
            </a:r>
            <a:endParaRPr dirty="0"/>
          </a:p>
          <a:p>
            <a:pPr marL="0" marR="0" lvl="0" indent="0" algn="l" rtl="0">
              <a:spcBef>
                <a:spcPts val="0"/>
              </a:spcBef>
              <a:spcAft>
                <a:spcPts val="0"/>
              </a:spcAft>
              <a:buNone/>
            </a:pPr>
            <a:r>
              <a:rPr lang="en-US" sz="1600">
                <a:solidFill>
                  <a:srgbClr val="0070C0"/>
                </a:solidFill>
                <a:latin typeface="Tahoma"/>
                <a:ea typeface="Tahoma"/>
                <a:cs typeface="Tahoma"/>
                <a:sym typeface="Tahoma"/>
              </a:rPr>
              <a:t>IF CGPA&lt;7  Job = 1</a:t>
            </a:r>
            <a:endParaRPr/>
          </a:p>
          <a:p>
            <a:pPr marL="0" marR="0" lvl="0" indent="0" algn="l" rtl="0">
              <a:spcBef>
                <a:spcPts val="0"/>
              </a:spcBef>
              <a:spcAft>
                <a:spcPts val="0"/>
              </a:spcAft>
              <a:buNone/>
            </a:pPr>
            <a:r>
              <a:rPr lang="en-US" sz="1600" dirty="0">
                <a:solidFill>
                  <a:srgbClr val="0070C0"/>
                </a:solidFill>
                <a:latin typeface="Tahoma"/>
                <a:ea typeface="Tahoma"/>
                <a:cs typeface="Tahoma"/>
                <a:sym typeface="Tahoma"/>
              </a:rPr>
              <a:t>Else Job = 0 </a:t>
            </a:r>
            <a:endParaRPr sz="1600" dirty="0">
              <a:solidFill>
                <a:srgbClr val="0070C0"/>
              </a:solidFill>
              <a:latin typeface="Tahoma"/>
              <a:ea typeface="Tahoma"/>
              <a:cs typeface="Tahoma"/>
              <a:sym typeface="Tahoma"/>
            </a:endParaRPr>
          </a:p>
        </p:txBody>
      </p:sp>
      <p:sp>
        <p:nvSpPr>
          <p:cNvPr id="3045" name="Google Shape;3045;p9"/>
          <p:cNvSpPr txBox="1"/>
          <p:nvPr/>
        </p:nvSpPr>
        <p:spPr>
          <a:xfrm>
            <a:off x="18288" y="4981833"/>
            <a:ext cx="12192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Prob.Dist for Job = 1</a:t>
            </a:r>
            <a:endParaRPr sz="1200">
              <a:solidFill>
                <a:srgbClr val="C00000"/>
              </a:solidFill>
              <a:latin typeface="Arial"/>
              <a:ea typeface="Arial"/>
              <a:cs typeface="Arial"/>
              <a:sym typeface="Arial"/>
            </a:endParaRPr>
          </a:p>
        </p:txBody>
      </p:sp>
      <p:sp>
        <p:nvSpPr>
          <p:cNvPr id="3046" name="Google Shape;3046;p9"/>
          <p:cNvSpPr txBox="1"/>
          <p:nvPr/>
        </p:nvSpPr>
        <p:spPr>
          <a:xfrm>
            <a:off x="6476812" y="5303547"/>
            <a:ext cx="12192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Prob.Dist for Job = 0</a:t>
            </a:r>
            <a:endParaRPr sz="1200">
              <a:solidFill>
                <a:srgbClr val="C00000"/>
              </a:solidFill>
              <a:latin typeface="Arial"/>
              <a:ea typeface="Arial"/>
              <a:cs typeface="Arial"/>
              <a:sym typeface="Arial"/>
            </a:endParaRPr>
          </a:p>
        </p:txBody>
      </p:sp>
      <p:cxnSp>
        <p:nvCxnSpPr>
          <p:cNvPr id="3047" name="Google Shape;3047;p9"/>
          <p:cNvCxnSpPr/>
          <p:nvPr/>
        </p:nvCxnSpPr>
        <p:spPr>
          <a:xfrm>
            <a:off x="1799341" y="4333997"/>
            <a:ext cx="0" cy="2049873"/>
          </a:xfrm>
          <a:prstGeom prst="straightConnector1">
            <a:avLst/>
          </a:prstGeom>
          <a:noFill/>
          <a:ln w="57150" cap="flat" cmpd="sng">
            <a:solidFill>
              <a:srgbClr val="FF0000"/>
            </a:solidFill>
            <a:prstDash val="solid"/>
            <a:round/>
            <a:headEnd type="none" w="sm" len="sm"/>
            <a:tailEnd type="none" w="sm" len="sm"/>
          </a:ln>
        </p:spPr>
      </p:cxnSp>
      <p:cxnSp>
        <p:nvCxnSpPr>
          <p:cNvPr id="3048" name="Google Shape;3048;p9"/>
          <p:cNvCxnSpPr/>
          <p:nvPr/>
        </p:nvCxnSpPr>
        <p:spPr>
          <a:xfrm>
            <a:off x="5715000" y="4278610"/>
            <a:ext cx="0" cy="2049873"/>
          </a:xfrm>
          <a:prstGeom prst="straightConnector1">
            <a:avLst/>
          </a:prstGeom>
          <a:noFill/>
          <a:ln w="57150" cap="flat" cmpd="sng">
            <a:solidFill>
              <a:srgbClr val="FF0000"/>
            </a:solidFill>
            <a:prstDash val="solid"/>
            <a:round/>
            <a:headEnd type="none" w="sm" len="sm"/>
            <a:tailEnd type="none" w="sm" len="sm"/>
          </a:ln>
        </p:spPr>
      </p:cxnSp>
      <p:sp>
        <p:nvSpPr>
          <p:cNvPr id="3049" name="Google Shape;3049;p9"/>
          <p:cNvSpPr txBox="1"/>
          <p:nvPr/>
        </p:nvSpPr>
        <p:spPr>
          <a:xfrm>
            <a:off x="1747334" y="4302826"/>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 = 7</a:t>
            </a:r>
            <a:endParaRPr sz="1200">
              <a:solidFill>
                <a:srgbClr val="C00000"/>
              </a:solidFill>
              <a:latin typeface="Arial"/>
              <a:ea typeface="Arial"/>
              <a:cs typeface="Arial"/>
              <a:sym typeface="Arial"/>
            </a:endParaRPr>
          </a:p>
        </p:txBody>
      </p:sp>
      <p:sp>
        <p:nvSpPr>
          <p:cNvPr id="3050" name="Google Shape;3050;p9"/>
          <p:cNvSpPr txBox="1"/>
          <p:nvPr/>
        </p:nvSpPr>
        <p:spPr>
          <a:xfrm>
            <a:off x="5643562" y="4242245"/>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 = 7</a:t>
            </a:r>
            <a:endParaRPr sz="1200">
              <a:solidFill>
                <a:srgbClr val="C00000"/>
              </a:solidFill>
              <a:latin typeface="Arial"/>
              <a:ea typeface="Arial"/>
              <a:cs typeface="Arial"/>
              <a:sym typeface="Arial"/>
            </a:endParaRPr>
          </a:p>
        </p:txBody>
      </p:sp>
      <p:sp>
        <p:nvSpPr>
          <p:cNvPr id="3051" name="Google Shape;3051;p9"/>
          <p:cNvSpPr txBox="1"/>
          <p:nvPr/>
        </p:nvSpPr>
        <p:spPr>
          <a:xfrm>
            <a:off x="3244055" y="6336189"/>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a:t>
            </a:r>
            <a:endParaRPr sz="1200">
              <a:solidFill>
                <a:srgbClr val="C00000"/>
              </a:solidFill>
              <a:latin typeface="Arial"/>
              <a:ea typeface="Arial"/>
              <a:cs typeface="Arial"/>
              <a:sym typeface="Arial"/>
            </a:endParaRPr>
          </a:p>
        </p:txBody>
      </p:sp>
      <p:sp>
        <p:nvSpPr>
          <p:cNvPr id="3052" name="Google Shape;3052;p9"/>
          <p:cNvSpPr txBox="1"/>
          <p:nvPr/>
        </p:nvSpPr>
        <p:spPr>
          <a:xfrm>
            <a:off x="7232421" y="6359037"/>
            <a:ext cx="121920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CGPA</a:t>
            </a:r>
            <a:endParaRPr sz="1200">
              <a:solidFill>
                <a:srgbClr val="C00000"/>
              </a:solidFill>
              <a:latin typeface="Arial"/>
              <a:ea typeface="Arial"/>
              <a:cs typeface="Arial"/>
              <a:sym typeface="Arial"/>
            </a:endParaRPr>
          </a:p>
        </p:txBody>
      </p:sp>
      <p:sp>
        <p:nvSpPr>
          <p:cNvPr id="3053" name="Google Shape;3053;p9"/>
          <p:cNvSpPr txBox="1"/>
          <p:nvPr/>
        </p:nvSpPr>
        <p:spPr>
          <a:xfrm>
            <a:off x="-36262" y="4073123"/>
            <a:ext cx="101509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Probability</a:t>
            </a:r>
            <a:endParaRPr sz="1200">
              <a:solidFill>
                <a:srgbClr val="C00000"/>
              </a:solidFill>
              <a:latin typeface="Arial"/>
              <a:ea typeface="Arial"/>
              <a:cs typeface="Arial"/>
              <a:sym typeface="Arial"/>
            </a:endParaRPr>
          </a:p>
        </p:txBody>
      </p:sp>
      <p:sp>
        <p:nvSpPr>
          <p:cNvPr id="3054" name="Google Shape;3054;p9"/>
          <p:cNvSpPr txBox="1"/>
          <p:nvPr/>
        </p:nvSpPr>
        <p:spPr>
          <a:xfrm>
            <a:off x="3612531" y="4098926"/>
            <a:ext cx="101509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C00000"/>
                </a:solidFill>
                <a:latin typeface="Arial"/>
                <a:ea typeface="Arial"/>
                <a:cs typeface="Arial"/>
                <a:sym typeface="Arial"/>
              </a:rPr>
              <a:t>Probability</a:t>
            </a:r>
            <a:endParaRPr sz="1200">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01441C6-0611-9235-04E0-7C0838231D15}"/>
                  </a:ext>
                </a:extLst>
              </p14:cNvPr>
              <p14:cNvContentPartPr/>
              <p14:nvPr/>
            </p14:nvContentPartPr>
            <p14:xfrm>
              <a:off x="1290600" y="274320"/>
              <a:ext cx="7776720" cy="5054040"/>
            </p14:xfrm>
          </p:contentPart>
        </mc:Choice>
        <mc:Fallback>
          <p:pic>
            <p:nvPicPr>
              <p:cNvPr id="2" name="Ink 1">
                <a:extLst>
                  <a:ext uri="{FF2B5EF4-FFF2-40B4-BE49-F238E27FC236}">
                    <a16:creationId xmlns:a16="http://schemas.microsoft.com/office/drawing/2014/main" id="{401441C6-0611-9235-04E0-7C0838231D15}"/>
                  </a:ext>
                </a:extLst>
              </p:cNvPr>
              <p:cNvPicPr/>
              <p:nvPr/>
            </p:nvPicPr>
            <p:blipFill>
              <a:blip r:embed="rId6"/>
              <a:stretch>
                <a:fillRect/>
              </a:stretch>
            </p:blipFill>
            <p:spPr>
              <a:xfrm>
                <a:off x="1281240" y="264960"/>
                <a:ext cx="7795440" cy="5072760"/>
              </a:xfrm>
              <a:prstGeom prst="rect">
                <a:avLst/>
              </a:prstGeom>
            </p:spPr>
          </p:pic>
        </mc:Fallback>
      </mc:AlternateContent>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28" ma:contentTypeDescription="Create a new document." ma:contentTypeScope="" ma:versionID="58543d8bc0cfcdfd6dc214ca45683f74">
  <xsd:schema xmlns:xsd="http://www.w3.org/2001/XMLSchema" xmlns:xs="http://www.w3.org/2001/XMLSchema" xmlns:p="http://schemas.microsoft.com/office/2006/metadata/properties" xmlns:ns2="0a2451e9-b2b7-43a3-aada-52e3e0c35c47" targetNamespace="http://schemas.microsoft.com/office/2006/metadata/properties" ma:root="true" ma:fieldsID="39c990f4c0bc340faab59afd8c44214d" ns2:_="">
    <xsd:import namespace="0a2451e9-b2b7-43a3-aada-52e3e0c35c47"/>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0a2451e9-b2b7-43a3-aada-52e3e0c35c47" xsi:nil="true"/>
    <CultureName xmlns="0a2451e9-b2b7-43a3-aada-52e3e0c35c47" xsi:nil="true"/>
    <LMS_Mappings xmlns="0a2451e9-b2b7-43a3-aada-52e3e0c35c47" xsi:nil="true"/>
    <Invited_Students xmlns="0a2451e9-b2b7-43a3-aada-52e3e0c35c47" xsi:nil="true"/>
    <IsNotebookLocked xmlns="0a2451e9-b2b7-43a3-aada-52e3e0c35c47" xsi:nil="true"/>
    <Math_Settings xmlns="0a2451e9-b2b7-43a3-aada-52e3e0c35c47" xsi:nil="true"/>
    <Self_Registration_Enabled xmlns="0a2451e9-b2b7-43a3-aada-52e3e0c35c47" xsi:nil="true"/>
    <Teachers xmlns="0a2451e9-b2b7-43a3-aada-52e3e0c35c47">
      <UserInfo>
        <DisplayName/>
        <AccountId xsi:nil="true"/>
        <AccountType/>
      </UserInfo>
    </Teachers>
    <Students xmlns="0a2451e9-b2b7-43a3-aada-52e3e0c35c47">
      <UserInfo>
        <DisplayName/>
        <AccountId xsi:nil="true"/>
        <AccountType/>
      </UserInfo>
    </Students>
    <Student_Groups xmlns="0a2451e9-b2b7-43a3-aada-52e3e0c35c47">
      <UserInfo>
        <DisplayName/>
        <AccountId xsi:nil="true"/>
        <AccountType/>
      </UserInfo>
    </Student_Groups>
    <Templates xmlns="0a2451e9-b2b7-43a3-aada-52e3e0c35c47" xsi:nil="true"/>
    <Has_Teacher_Only_SectionGroup xmlns="0a2451e9-b2b7-43a3-aada-52e3e0c35c47" xsi:nil="true"/>
    <NotebookType xmlns="0a2451e9-b2b7-43a3-aada-52e3e0c35c47" xsi:nil="true"/>
    <Distribution_Groups xmlns="0a2451e9-b2b7-43a3-aada-52e3e0c35c47" xsi:nil="true"/>
    <AppVersion xmlns="0a2451e9-b2b7-43a3-aada-52e3e0c35c47" xsi:nil="true"/>
    <Invited_Teachers xmlns="0a2451e9-b2b7-43a3-aada-52e3e0c35c47" xsi:nil="true"/>
    <Teams_Channel_Section_Location xmlns="0a2451e9-b2b7-43a3-aada-52e3e0c35c47" xsi:nil="true"/>
    <Owner xmlns="0a2451e9-b2b7-43a3-aada-52e3e0c35c47">
      <UserInfo>
        <DisplayName/>
        <AccountId xsi:nil="true"/>
        <AccountType/>
      </UserInfo>
    </Owner>
    <DefaultSectionNames xmlns="0a2451e9-b2b7-43a3-aada-52e3e0c35c47" xsi:nil="true"/>
    <TeamsChannelId xmlns="0a2451e9-b2b7-43a3-aada-52e3e0c35c47" xsi:nil="true"/>
    <Is_Collaboration_Space_Locked xmlns="0a2451e9-b2b7-43a3-aada-52e3e0c35c47" xsi:nil="true"/>
  </documentManagement>
</p:properties>
</file>

<file path=customXml/itemProps1.xml><?xml version="1.0" encoding="utf-8"?>
<ds:datastoreItem xmlns:ds="http://schemas.openxmlformats.org/officeDocument/2006/customXml" ds:itemID="{94F1927F-F316-48CE-B167-2DF980CAF128}"/>
</file>

<file path=customXml/itemProps2.xml><?xml version="1.0" encoding="utf-8"?>
<ds:datastoreItem xmlns:ds="http://schemas.openxmlformats.org/officeDocument/2006/customXml" ds:itemID="{89DA6565-9DB4-4F0F-B0BC-8E7F6FB5FC53}"/>
</file>

<file path=customXml/itemProps3.xml><?xml version="1.0" encoding="utf-8"?>
<ds:datastoreItem xmlns:ds="http://schemas.openxmlformats.org/officeDocument/2006/customXml" ds:itemID="{47254A06-7F2C-4E2A-A4E9-B026B0609900}"/>
</file>

<file path=docProps/app.xml><?xml version="1.0" encoding="utf-8"?>
<Properties xmlns="http://schemas.openxmlformats.org/officeDocument/2006/extended-properties" xmlns:vt="http://schemas.openxmlformats.org/officeDocument/2006/docPropsVTypes">
  <TotalTime>3405</TotalTime>
  <Words>1244</Words>
  <Application>Microsoft Office PowerPoint</Application>
  <PresentationFormat>On-screen Show (4:3)</PresentationFormat>
  <Paragraphs>407</Paragraphs>
  <Slides>33</Slides>
  <Notes>33</Notes>
  <HiddenSlides>0</HiddenSlides>
  <MMClips>0</MMClips>
  <ScaleCrop>false</ScaleCrop>
  <HeadingPairs>
    <vt:vector size="4" baseType="variant">
      <vt:variant>
        <vt:lpstr>Theme</vt:lpstr>
      </vt:variant>
      <vt:variant>
        <vt:i4>8</vt:i4>
      </vt:variant>
      <vt:variant>
        <vt:lpstr>Slide Titles</vt:lpstr>
      </vt:variant>
      <vt:variant>
        <vt:i4>33</vt:i4>
      </vt:variant>
    </vt:vector>
  </HeadingPairs>
  <TitlesOfParts>
    <vt:vector size="41" baseType="lpstr">
      <vt:lpstr>1_Office Theme</vt:lpstr>
      <vt:lpstr>3_Office Theme</vt:lpstr>
      <vt:lpstr>5_Office Theme</vt:lpstr>
      <vt:lpstr>16_Office Theme</vt:lpstr>
      <vt:lpstr>19_Office Theme</vt:lpstr>
      <vt:lpstr>20_Office Theme</vt:lpstr>
      <vt:lpstr>18_Office Theme</vt:lpstr>
      <vt:lpstr>22_Office Theme</vt:lpstr>
      <vt:lpstr>PowerPoint Presentation</vt:lpstr>
      <vt:lpstr>Machine Learning</vt:lpstr>
      <vt:lpstr>PowerPoint Presentation</vt:lpstr>
      <vt:lpstr>Decision Theory  &amp;  Objective of Classification Models</vt:lpstr>
      <vt:lpstr>Inductive Learning Hypothesis : Interpretation</vt:lpstr>
      <vt:lpstr>Decision Theory</vt:lpstr>
      <vt:lpstr>Decision Theory :  The decision problem: given x, predict t according to a probabilistic model p(x, t)</vt:lpstr>
      <vt:lpstr>Classification Problem: Stages</vt:lpstr>
      <vt:lpstr>Decision Region</vt:lpstr>
      <vt:lpstr>Misclassification Rate </vt:lpstr>
      <vt:lpstr>Decision Theory - Summary</vt:lpstr>
      <vt:lpstr>Linear Models for Classification</vt:lpstr>
      <vt:lpstr>PowerPoint Presentation</vt:lpstr>
      <vt:lpstr>PowerPoint Presentation</vt:lpstr>
      <vt:lpstr>PowerPoint Presentation</vt:lpstr>
      <vt:lpstr>Logistic Regression</vt:lpstr>
      <vt:lpstr>Job Offered ?</vt:lpstr>
      <vt:lpstr>Decision Rules</vt:lpstr>
      <vt:lpstr>PowerPoint Presentation</vt:lpstr>
      <vt:lpstr>PowerPoint Presentation</vt:lpstr>
      <vt:lpstr>Sigmoid Function </vt:lpstr>
      <vt:lpstr>Classification: y = 0 or 1  hθ(x) can be &gt; 1 or &lt; 0  What we need:  Logistic Regression:     </vt:lpstr>
      <vt:lpstr>PowerPoint Presentation</vt:lpstr>
      <vt:lpstr>PowerPoint Presentation</vt:lpstr>
      <vt:lpstr>Learning model parameters</vt:lpstr>
      <vt:lpstr>Notion of Cost Function  in  Classification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Neha Vinayak .</cp:lastModifiedBy>
  <cp:revision>3</cp:revision>
  <dcterms:created xsi:type="dcterms:W3CDTF">2021-11-12T07:04:08Z</dcterms:created>
  <dcterms:modified xsi:type="dcterms:W3CDTF">2025-11-22T07:57:37Z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0x0101000A75E3588147654284604D4E812B6D70</vt:lpwstr>
  </property>
</Properties>
</file>